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9" r:id="rId4"/>
    <p:sldId id="280" r:id="rId5"/>
    <p:sldId id="260" r:id="rId6"/>
    <p:sldId id="264" r:id="rId7"/>
    <p:sldId id="297" r:id="rId8"/>
    <p:sldId id="298" r:id="rId9"/>
    <p:sldId id="299" r:id="rId10"/>
    <p:sldId id="300" r:id="rId11"/>
    <p:sldId id="272" r:id="rId12"/>
    <p:sldId id="273" r:id="rId13"/>
    <p:sldId id="274" r:id="rId14"/>
    <p:sldId id="271" r:id="rId15"/>
    <p:sldId id="277" r:id="rId16"/>
    <p:sldId id="276" r:id="rId17"/>
    <p:sldId id="285" r:id="rId18"/>
    <p:sldId id="287" r:id="rId19"/>
    <p:sldId id="288" r:id="rId20"/>
    <p:sldId id="290" r:id="rId21"/>
    <p:sldId id="291" r:id="rId22"/>
    <p:sldId id="289" r:id="rId23"/>
    <p:sldId id="292" r:id="rId24"/>
    <p:sldId id="293" r:id="rId25"/>
    <p:sldId id="294" r:id="rId26"/>
    <p:sldId id="295" r:id="rId27"/>
    <p:sldId id="296" r:id="rId28"/>
    <p:sldId id="301" r:id="rId29"/>
    <p:sldId id="302" r:id="rId30"/>
    <p:sldId id="303" r:id="rId3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1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Relationship Id="rId4" Type="http://schemas.openxmlformats.org/officeDocument/2006/relationships/image" Target="../media/image57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Relationship Id="rId4" Type="http://schemas.openxmlformats.org/officeDocument/2006/relationships/image" Target="../media/image61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Relationship Id="rId4" Type="http://schemas.openxmlformats.org/officeDocument/2006/relationships/image" Target="../media/image65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image" Target="../media/image77.png"/><Relationship Id="rId4" Type="http://schemas.openxmlformats.org/officeDocument/2006/relationships/image" Target="../media/image8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Relationship Id="rId4" Type="http://schemas.openxmlformats.org/officeDocument/2006/relationships/image" Target="../media/image57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Relationship Id="rId4" Type="http://schemas.openxmlformats.org/officeDocument/2006/relationships/image" Target="../media/image61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Relationship Id="rId4" Type="http://schemas.openxmlformats.org/officeDocument/2006/relationships/image" Target="../media/image65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image" Target="../media/image77.png"/><Relationship Id="rId4" Type="http://schemas.openxmlformats.org/officeDocument/2006/relationships/image" Target="../media/image8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2806D9-09D6-4526-9855-0450F18BC197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</dgm:pt>
    <dgm:pt modelId="{6E7012AC-2D86-41AF-AB2C-3AB8A7D168B0}">
      <dgm:prSet phldrT="[Текст]"/>
      <dgm:spPr/>
      <dgm:t>
        <a:bodyPr/>
        <a:lstStyle/>
        <a:p>
          <a:r>
            <a:rPr lang="uk-UA" dirty="0" smtClean="0"/>
            <a:t>Коза</a:t>
          </a:r>
          <a:endParaRPr lang="ru-RU" dirty="0"/>
        </a:p>
      </dgm:t>
    </dgm:pt>
    <dgm:pt modelId="{1CD6F688-AAF4-4F92-88DE-5DF6CFF4D02B}" type="parTrans" cxnId="{4B1E6685-BEC2-41BB-B81D-BAE25DF6BDC7}">
      <dgm:prSet/>
      <dgm:spPr/>
      <dgm:t>
        <a:bodyPr/>
        <a:lstStyle/>
        <a:p>
          <a:endParaRPr lang="ru-RU"/>
        </a:p>
      </dgm:t>
    </dgm:pt>
    <dgm:pt modelId="{50452CAC-ED98-4CFA-A0BA-8CCFEAE31CC1}" type="sibTrans" cxnId="{4B1E6685-BEC2-41BB-B81D-BAE25DF6BDC7}">
      <dgm:prSet/>
      <dgm:spPr/>
      <dgm:t>
        <a:bodyPr/>
        <a:lstStyle/>
        <a:p>
          <a:endParaRPr lang="ru-RU"/>
        </a:p>
      </dgm:t>
    </dgm:pt>
    <dgm:pt modelId="{79578069-ECE3-4E73-AE6D-83F108F2B51B}">
      <dgm:prSet phldrT="[Текст]"/>
      <dgm:spPr/>
      <dgm:t>
        <a:bodyPr/>
        <a:lstStyle/>
        <a:p>
          <a:r>
            <a:rPr lang="uk-UA" dirty="0" smtClean="0"/>
            <a:t>Кіт</a:t>
          </a:r>
          <a:endParaRPr lang="ru-RU" dirty="0"/>
        </a:p>
      </dgm:t>
    </dgm:pt>
    <dgm:pt modelId="{C10528B4-E4E5-4717-94C2-E0A307A01E97}" type="parTrans" cxnId="{31542200-EE10-40A7-961D-3C09BE21D956}">
      <dgm:prSet/>
      <dgm:spPr/>
      <dgm:t>
        <a:bodyPr/>
        <a:lstStyle/>
        <a:p>
          <a:endParaRPr lang="ru-RU"/>
        </a:p>
      </dgm:t>
    </dgm:pt>
    <dgm:pt modelId="{BD20D92E-365E-41DE-90BC-6D4E4B9BE7F0}" type="sibTrans" cxnId="{31542200-EE10-40A7-961D-3C09BE21D956}">
      <dgm:prSet/>
      <dgm:spPr/>
      <dgm:t>
        <a:bodyPr/>
        <a:lstStyle/>
        <a:p>
          <a:endParaRPr lang="ru-RU"/>
        </a:p>
      </dgm:t>
    </dgm:pt>
    <dgm:pt modelId="{B2E5C157-43E3-421F-9CBB-BFD9744EECCE}">
      <dgm:prSet phldrT="[Текст]"/>
      <dgm:spPr/>
      <dgm:t>
        <a:bodyPr/>
        <a:lstStyle/>
        <a:p>
          <a:r>
            <a:rPr lang="uk-UA" dirty="0" smtClean="0"/>
            <a:t>Кролики</a:t>
          </a:r>
          <a:endParaRPr lang="ru-RU" dirty="0"/>
        </a:p>
      </dgm:t>
    </dgm:pt>
    <dgm:pt modelId="{36E4514B-0C5E-4C73-9C71-7867D8DA54BD}" type="parTrans" cxnId="{3B5FDEEA-8B55-4955-8868-79BC66FB0BE9}">
      <dgm:prSet/>
      <dgm:spPr/>
      <dgm:t>
        <a:bodyPr/>
        <a:lstStyle/>
        <a:p>
          <a:endParaRPr lang="ru-RU"/>
        </a:p>
      </dgm:t>
    </dgm:pt>
    <dgm:pt modelId="{2B55B187-78DA-4284-86CB-5EF304C21970}" type="sibTrans" cxnId="{3B5FDEEA-8B55-4955-8868-79BC66FB0BE9}">
      <dgm:prSet/>
      <dgm:spPr/>
      <dgm:t>
        <a:bodyPr/>
        <a:lstStyle/>
        <a:p>
          <a:endParaRPr lang="ru-RU"/>
        </a:p>
      </dgm:t>
    </dgm:pt>
    <dgm:pt modelId="{30DF1F67-1FC2-42A4-8FE5-F27316C9A2DA}">
      <dgm:prSet phldrT="[Текст]"/>
      <dgm:spPr/>
      <dgm:t>
        <a:bodyPr/>
        <a:lstStyle/>
        <a:p>
          <a:r>
            <a:rPr lang="uk-UA" dirty="0" smtClean="0"/>
            <a:t>Кінь</a:t>
          </a:r>
          <a:endParaRPr lang="ru-RU" dirty="0"/>
        </a:p>
      </dgm:t>
    </dgm:pt>
    <dgm:pt modelId="{DF72984B-FDC5-4AD4-8037-9B2854E083F2}" type="parTrans" cxnId="{E6DC8152-0A7F-4A65-ACAA-918F9A9BA5F8}">
      <dgm:prSet/>
      <dgm:spPr/>
      <dgm:t>
        <a:bodyPr/>
        <a:lstStyle/>
        <a:p>
          <a:endParaRPr lang="ru-RU"/>
        </a:p>
      </dgm:t>
    </dgm:pt>
    <dgm:pt modelId="{65D293D1-1054-4D64-BB3F-8F8BD88E5185}" type="sibTrans" cxnId="{E6DC8152-0A7F-4A65-ACAA-918F9A9BA5F8}">
      <dgm:prSet/>
      <dgm:spPr/>
      <dgm:t>
        <a:bodyPr/>
        <a:lstStyle/>
        <a:p>
          <a:endParaRPr lang="ru-RU"/>
        </a:p>
      </dgm:t>
    </dgm:pt>
    <dgm:pt modelId="{1238F97A-6D5B-47F1-B25B-D362FA6D8116}">
      <dgm:prSet phldrT="[Текст]"/>
      <dgm:spPr/>
      <dgm:t>
        <a:bodyPr/>
        <a:lstStyle/>
        <a:p>
          <a:r>
            <a:rPr lang="uk-UA" dirty="0" smtClean="0"/>
            <a:t>Корова</a:t>
          </a:r>
          <a:endParaRPr lang="ru-RU" dirty="0"/>
        </a:p>
      </dgm:t>
    </dgm:pt>
    <dgm:pt modelId="{F282DBA3-2E52-4D10-8F83-0E619183A729}" type="parTrans" cxnId="{0407B196-FF5C-4E91-A43E-3752E13DE5CD}">
      <dgm:prSet/>
      <dgm:spPr/>
      <dgm:t>
        <a:bodyPr/>
        <a:lstStyle/>
        <a:p>
          <a:endParaRPr lang="ru-RU"/>
        </a:p>
      </dgm:t>
    </dgm:pt>
    <dgm:pt modelId="{36CFA4C3-E4C6-4CFB-8FA9-3B4FE16A2D4D}" type="sibTrans" cxnId="{0407B196-FF5C-4E91-A43E-3752E13DE5CD}">
      <dgm:prSet/>
      <dgm:spPr/>
      <dgm:t>
        <a:bodyPr/>
        <a:lstStyle/>
        <a:p>
          <a:endParaRPr lang="ru-RU"/>
        </a:p>
      </dgm:t>
    </dgm:pt>
    <dgm:pt modelId="{F283A23F-84DF-4477-9CCF-E9A5CC88B6CD}">
      <dgm:prSet phldrT="[Текст]"/>
      <dgm:spPr/>
      <dgm:t>
        <a:bodyPr/>
        <a:lstStyle/>
        <a:p>
          <a:r>
            <a:rPr lang="uk-UA" dirty="0" smtClean="0"/>
            <a:t>Свиня</a:t>
          </a:r>
          <a:endParaRPr lang="ru-RU" dirty="0"/>
        </a:p>
      </dgm:t>
    </dgm:pt>
    <dgm:pt modelId="{D643C005-71CE-41CD-8127-3A4BF16A268C}" type="parTrans" cxnId="{08312E13-08FE-43C4-B701-0C279C4969D6}">
      <dgm:prSet/>
      <dgm:spPr/>
      <dgm:t>
        <a:bodyPr/>
        <a:lstStyle/>
        <a:p>
          <a:endParaRPr lang="ru-RU"/>
        </a:p>
      </dgm:t>
    </dgm:pt>
    <dgm:pt modelId="{FF70CE97-A302-4D18-9DB5-93DA29F49028}" type="sibTrans" cxnId="{08312E13-08FE-43C4-B701-0C279C4969D6}">
      <dgm:prSet/>
      <dgm:spPr/>
      <dgm:t>
        <a:bodyPr/>
        <a:lstStyle/>
        <a:p>
          <a:endParaRPr lang="ru-RU"/>
        </a:p>
      </dgm:t>
    </dgm:pt>
    <dgm:pt modelId="{2735D9E0-B842-4ADB-BC0C-FE86A6213D25}" type="pres">
      <dgm:prSet presAssocID="{442806D9-09D6-4526-9855-0450F18BC197}" presName="diagram" presStyleCnt="0">
        <dgm:presLayoutVars>
          <dgm:dir/>
          <dgm:animLvl val="lvl"/>
          <dgm:resizeHandles val="exact"/>
        </dgm:presLayoutVars>
      </dgm:prSet>
      <dgm:spPr/>
    </dgm:pt>
    <dgm:pt modelId="{BF13FF89-30AA-4CCB-B1BE-40CB65443C67}" type="pres">
      <dgm:prSet presAssocID="{6E7012AC-2D86-41AF-AB2C-3AB8A7D168B0}" presName="compNode" presStyleCnt="0"/>
      <dgm:spPr/>
    </dgm:pt>
    <dgm:pt modelId="{675D652D-1E39-4660-B89A-8152B4E73FAD}" type="pres">
      <dgm:prSet presAssocID="{6E7012AC-2D86-41AF-AB2C-3AB8A7D168B0}" presName="childRect" presStyleLbl="bgAcc1" presStyleIdx="0" presStyleCnt="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B2D5E88E-5C97-4E0E-8170-64BC7277E15B}" type="pres">
      <dgm:prSet presAssocID="{6E7012AC-2D86-41AF-AB2C-3AB8A7D168B0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35FAE5E-638A-47EF-8C60-D0B248892F48}" type="pres">
      <dgm:prSet presAssocID="{6E7012AC-2D86-41AF-AB2C-3AB8A7D168B0}" presName="parentRect" presStyleLbl="alignNode1" presStyleIdx="0" presStyleCnt="6"/>
      <dgm:spPr/>
      <dgm:t>
        <a:bodyPr/>
        <a:lstStyle/>
        <a:p>
          <a:endParaRPr lang="ru-RU"/>
        </a:p>
      </dgm:t>
    </dgm:pt>
    <dgm:pt modelId="{262C0CC4-05EF-4A1A-A76C-D67B6EEC6BAC}" type="pres">
      <dgm:prSet presAssocID="{6E7012AC-2D86-41AF-AB2C-3AB8A7D168B0}" presName="adorn" presStyleLbl="fgAccFollowNode1" presStyleIdx="0" presStyleCnt="6"/>
      <dgm:spPr/>
    </dgm:pt>
    <dgm:pt modelId="{4F38EC14-822E-4F97-9C01-DEEAE3C645EF}" type="pres">
      <dgm:prSet presAssocID="{50452CAC-ED98-4CFA-A0BA-8CCFEAE31CC1}" presName="sibTrans" presStyleLbl="sibTrans2D1" presStyleIdx="0" presStyleCnt="0"/>
      <dgm:spPr/>
      <dgm:t>
        <a:bodyPr/>
        <a:lstStyle/>
        <a:p>
          <a:endParaRPr lang="ru-RU"/>
        </a:p>
      </dgm:t>
    </dgm:pt>
    <dgm:pt modelId="{2B0F5D13-93E2-4DF9-8F51-8C3C7747DB46}" type="pres">
      <dgm:prSet presAssocID="{79578069-ECE3-4E73-AE6D-83F108F2B51B}" presName="compNode" presStyleCnt="0"/>
      <dgm:spPr/>
    </dgm:pt>
    <dgm:pt modelId="{6F56EBA7-9EE0-4828-83FB-3239493A58A8}" type="pres">
      <dgm:prSet presAssocID="{79578069-ECE3-4E73-AE6D-83F108F2B51B}" presName="childRect" presStyleLbl="bgAcc1" presStyleIdx="1" presStyleCnt="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B11C0220-93F1-4C90-9238-2CD8B199B53D}" type="pres">
      <dgm:prSet presAssocID="{79578069-ECE3-4E73-AE6D-83F108F2B51B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7F0A2FD-16CB-49DF-AB3A-9864889BED7E}" type="pres">
      <dgm:prSet presAssocID="{79578069-ECE3-4E73-AE6D-83F108F2B51B}" presName="parentRect" presStyleLbl="alignNode1" presStyleIdx="1" presStyleCnt="6"/>
      <dgm:spPr/>
      <dgm:t>
        <a:bodyPr/>
        <a:lstStyle/>
        <a:p>
          <a:endParaRPr lang="ru-RU"/>
        </a:p>
      </dgm:t>
    </dgm:pt>
    <dgm:pt modelId="{FF7A3AE2-03DE-459C-850A-6EE98926EC00}" type="pres">
      <dgm:prSet presAssocID="{79578069-ECE3-4E73-AE6D-83F108F2B51B}" presName="adorn" presStyleLbl="fgAccFollowNode1" presStyleIdx="1" presStyleCnt="6"/>
      <dgm:spPr/>
    </dgm:pt>
    <dgm:pt modelId="{DF403FC3-DF2C-4BBC-8382-2DBC1091C74D}" type="pres">
      <dgm:prSet presAssocID="{BD20D92E-365E-41DE-90BC-6D4E4B9BE7F0}" presName="sibTrans" presStyleLbl="sibTrans2D1" presStyleIdx="0" presStyleCnt="0"/>
      <dgm:spPr/>
      <dgm:t>
        <a:bodyPr/>
        <a:lstStyle/>
        <a:p>
          <a:endParaRPr lang="ru-RU"/>
        </a:p>
      </dgm:t>
    </dgm:pt>
    <dgm:pt modelId="{32A7AF82-9AA6-4C0A-B72B-A6DCD3B55AD5}" type="pres">
      <dgm:prSet presAssocID="{B2E5C157-43E3-421F-9CBB-BFD9744EECCE}" presName="compNode" presStyleCnt="0"/>
      <dgm:spPr/>
    </dgm:pt>
    <dgm:pt modelId="{BBDB62CA-4947-49A2-B4F3-7AF7CF217B6E}" type="pres">
      <dgm:prSet presAssocID="{B2E5C157-43E3-421F-9CBB-BFD9744EECCE}" presName="childRect" presStyleLbl="bgAcc1" presStyleIdx="2" presStyleCnt="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2439A5B2-B93D-472A-ACC9-2D895D210C8C}" type="pres">
      <dgm:prSet presAssocID="{B2E5C157-43E3-421F-9CBB-BFD9744EECCE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C6F950F-BE12-489C-B9B8-898822B9FCDE}" type="pres">
      <dgm:prSet presAssocID="{B2E5C157-43E3-421F-9CBB-BFD9744EECCE}" presName="parentRect" presStyleLbl="alignNode1" presStyleIdx="2" presStyleCnt="6"/>
      <dgm:spPr/>
      <dgm:t>
        <a:bodyPr/>
        <a:lstStyle/>
        <a:p>
          <a:endParaRPr lang="ru-RU"/>
        </a:p>
      </dgm:t>
    </dgm:pt>
    <dgm:pt modelId="{9C15D05C-46B1-4B00-89A9-5BD1295E587E}" type="pres">
      <dgm:prSet presAssocID="{B2E5C157-43E3-421F-9CBB-BFD9744EECCE}" presName="adorn" presStyleLbl="fgAccFollowNode1" presStyleIdx="2" presStyleCnt="6"/>
      <dgm:spPr/>
    </dgm:pt>
    <dgm:pt modelId="{28EB3A5B-C874-4AE8-8B17-6D67298F93D9}" type="pres">
      <dgm:prSet presAssocID="{2B55B187-78DA-4284-86CB-5EF304C21970}" presName="sibTrans" presStyleLbl="sibTrans2D1" presStyleIdx="0" presStyleCnt="0"/>
      <dgm:spPr/>
      <dgm:t>
        <a:bodyPr/>
        <a:lstStyle/>
        <a:p>
          <a:endParaRPr lang="ru-RU"/>
        </a:p>
      </dgm:t>
    </dgm:pt>
    <dgm:pt modelId="{387CC937-D060-4A6F-BC3B-A7E4C2E0325F}" type="pres">
      <dgm:prSet presAssocID="{F283A23F-84DF-4477-9CCF-E9A5CC88B6CD}" presName="compNode" presStyleCnt="0"/>
      <dgm:spPr/>
    </dgm:pt>
    <dgm:pt modelId="{19F84E97-361C-4A2C-BC85-6207E5C3A493}" type="pres">
      <dgm:prSet presAssocID="{F283A23F-84DF-4477-9CCF-E9A5CC88B6CD}" presName="childRect" presStyleLbl="bgAcc1" presStyleIdx="3" presStyleCnt="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DAF3B295-ABDB-4458-AA34-B49886E8DB62}" type="pres">
      <dgm:prSet presAssocID="{F283A23F-84DF-4477-9CCF-E9A5CC88B6CD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8BB4F63-C8A6-4ECB-ACDF-89D95AF4EB61}" type="pres">
      <dgm:prSet presAssocID="{F283A23F-84DF-4477-9CCF-E9A5CC88B6CD}" presName="parentRect" presStyleLbl="alignNode1" presStyleIdx="3" presStyleCnt="6"/>
      <dgm:spPr/>
      <dgm:t>
        <a:bodyPr/>
        <a:lstStyle/>
        <a:p>
          <a:endParaRPr lang="ru-RU"/>
        </a:p>
      </dgm:t>
    </dgm:pt>
    <dgm:pt modelId="{E771C2E1-B247-4261-B0A5-CF0218F18819}" type="pres">
      <dgm:prSet presAssocID="{F283A23F-84DF-4477-9CCF-E9A5CC88B6CD}" presName="adorn" presStyleLbl="fgAccFollowNode1" presStyleIdx="3" presStyleCnt="6"/>
      <dgm:spPr/>
    </dgm:pt>
    <dgm:pt modelId="{9FA8D3CE-A6BD-4E1B-9DD9-CE63195FD111}" type="pres">
      <dgm:prSet presAssocID="{FF70CE97-A302-4D18-9DB5-93DA29F49028}" presName="sibTrans" presStyleLbl="sibTrans2D1" presStyleIdx="0" presStyleCnt="0"/>
      <dgm:spPr/>
      <dgm:t>
        <a:bodyPr/>
        <a:lstStyle/>
        <a:p>
          <a:endParaRPr lang="ru-RU"/>
        </a:p>
      </dgm:t>
    </dgm:pt>
    <dgm:pt modelId="{504D1C5B-F017-40E8-9E0E-512EE7D0F076}" type="pres">
      <dgm:prSet presAssocID="{1238F97A-6D5B-47F1-B25B-D362FA6D8116}" presName="compNode" presStyleCnt="0"/>
      <dgm:spPr/>
    </dgm:pt>
    <dgm:pt modelId="{AE5189A4-A7A8-4C23-AFBC-C41A32EF2E9D}" type="pres">
      <dgm:prSet presAssocID="{1238F97A-6D5B-47F1-B25B-D362FA6D8116}" presName="childRect" presStyleLbl="bgAcc1" presStyleIdx="4" presStyleCnt="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2EB72B10-1F36-45B2-BAE4-2F1FABB0540D}" type="pres">
      <dgm:prSet presAssocID="{1238F97A-6D5B-47F1-B25B-D362FA6D8116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AFEA825-B94C-49E0-8DFB-5ED048155290}" type="pres">
      <dgm:prSet presAssocID="{1238F97A-6D5B-47F1-B25B-D362FA6D8116}" presName="parentRect" presStyleLbl="alignNode1" presStyleIdx="4" presStyleCnt="6"/>
      <dgm:spPr/>
      <dgm:t>
        <a:bodyPr/>
        <a:lstStyle/>
        <a:p>
          <a:endParaRPr lang="ru-RU"/>
        </a:p>
      </dgm:t>
    </dgm:pt>
    <dgm:pt modelId="{9A722E23-85B3-4FD6-9BC2-DFDCDA13FFAD}" type="pres">
      <dgm:prSet presAssocID="{1238F97A-6D5B-47F1-B25B-D362FA6D8116}" presName="adorn" presStyleLbl="fgAccFollowNode1" presStyleIdx="4" presStyleCnt="6"/>
      <dgm:spPr/>
    </dgm:pt>
    <dgm:pt modelId="{567C8D7C-B8E2-4C0C-8CC9-78A3BFF6B08A}" type="pres">
      <dgm:prSet presAssocID="{36CFA4C3-E4C6-4CFB-8FA9-3B4FE16A2D4D}" presName="sibTrans" presStyleLbl="sibTrans2D1" presStyleIdx="0" presStyleCnt="0"/>
      <dgm:spPr/>
      <dgm:t>
        <a:bodyPr/>
        <a:lstStyle/>
        <a:p>
          <a:endParaRPr lang="ru-RU"/>
        </a:p>
      </dgm:t>
    </dgm:pt>
    <dgm:pt modelId="{8A897C27-98B0-41EC-B217-7406A70D6B64}" type="pres">
      <dgm:prSet presAssocID="{30DF1F67-1FC2-42A4-8FE5-F27316C9A2DA}" presName="compNode" presStyleCnt="0"/>
      <dgm:spPr/>
    </dgm:pt>
    <dgm:pt modelId="{272265A2-0BB1-4BF1-AC55-E3FB874EFD27}" type="pres">
      <dgm:prSet presAssocID="{30DF1F67-1FC2-42A4-8FE5-F27316C9A2DA}" presName="childRect" presStyleLbl="bgAcc1" presStyleIdx="5" presStyleCnt="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</dgm:pt>
    <dgm:pt modelId="{8BD84F5C-8E6E-484D-AABD-4D9AA65A3DD2}" type="pres">
      <dgm:prSet presAssocID="{30DF1F67-1FC2-42A4-8FE5-F27316C9A2DA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C2E6333-28DF-4195-929D-2F10F8912557}" type="pres">
      <dgm:prSet presAssocID="{30DF1F67-1FC2-42A4-8FE5-F27316C9A2DA}" presName="parentRect" presStyleLbl="alignNode1" presStyleIdx="5" presStyleCnt="6"/>
      <dgm:spPr/>
      <dgm:t>
        <a:bodyPr/>
        <a:lstStyle/>
        <a:p>
          <a:endParaRPr lang="ru-RU"/>
        </a:p>
      </dgm:t>
    </dgm:pt>
    <dgm:pt modelId="{B14F2406-961F-49B4-BDC2-334ABBF0BB58}" type="pres">
      <dgm:prSet presAssocID="{30DF1F67-1FC2-42A4-8FE5-F27316C9A2DA}" presName="adorn" presStyleLbl="fgAccFollowNode1" presStyleIdx="5" presStyleCnt="6"/>
      <dgm:spPr/>
    </dgm:pt>
  </dgm:ptLst>
  <dgm:cxnLst>
    <dgm:cxn modelId="{8A60BD7E-3A01-4B94-9E45-B135D5765160}" type="presOf" srcId="{36CFA4C3-E4C6-4CFB-8FA9-3B4FE16A2D4D}" destId="{567C8D7C-B8E2-4C0C-8CC9-78A3BFF6B08A}" srcOrd="0" destOrd="0" presId="urn:microsoft.com/office/officeart/2005/8/layout/bList2"/>
    <dgm:cxn modelId="{B1A66E89-8C5C-48F9-8AAC-0E430940C634}" type="presOf" srcId="{79578069-ECE3-4E73-AE6D-83F108F2B51B}" destId="{E7F0A2FD-16CB-49DF-AB3A-9864889BED7E}" srcOrd="1" destOrd="0" presId="urn:microsoft.com/office/officeart/2005/8/layout/bList2"/>
    <dgm:cxn modelId="{31542200-EE10-40A7-961D-3C09BE21D956}" srcId="{442806D9-09D6-4526-9855-0450F18BC197}" destId="{79578069-ECE3-4E73-AE6D-83F108F2B51B}" srcOrd="1" destOrd="0" parTransId="{C10528B4-E4E5-4717-94C2-E0A307A01E97}" sibTransId="{BD20D92E-365E-41DE-90BC-6D4E4B9BE7F0}"/>
    <dgm:cxn modelId="{2DFA1E31-CD8B-4D9C-BDD9-EDA28E46F8F6}" type="presOf" srcId="{BD20D92E-365E-41DE-90BC-6D4E4B9BE7F0}" destId="{DF403FC3-DF2C-4BBC-8382-2DBC1091C74D}" srcOrd="0" destOrd="0" presId="urn:microsoft.com/office/officeart/2005/8/layout/bList2"/>
    <dgm:cxn modelId="{4B1E6685-BEC2-41BB-B81D-BAE25DF6BDC7}" srcId="{442806D9-09D6-4526-9855-0450F18BC197}" destId="{6E7012AC-2D86-41AF-AB2C-3AB8A7D168B0}" srcOrd="0" destOrd="0" parTransId="{1CD6F688-AAF4-4F92-88DE-5DF6CFF4D02B}" sibTransId="{50452CAC-ED98-4CFA-A0BA-8CCFEAE31CC1}"/>
    <dgm:cxn modelId="{B32E9E5F-9513-46F2-BB11-3447306EE185}" type="presOf" srcId="{1238F97A-6D5B-47F1-B25B-D362FA6D8116}" destId="{2EB72B10-1F36-45B2-BAE4-2F1FABB0540D}" srcOrd="0" destOrd="0" presId="urn:microsoft.com/office/officeart/2005/8/layout/bList2"/>
    <dgm:cxn modelId="{88F6EF45-B1B5-44EC-8431-28A48E56F618}" type="presOf" srcId="{F283A23F-84DF-4477-9CCF-E9A5CC88B6CD}" destId="{E8BB4F63-C8A6-4ECB-ACDF-89D95AF4EB61}" srcOrd="1" destOrd="0" presId="urn:microsoft.com/office/officeart/2005/8/layout/bList2"/>
    <dgm:cxn modelId="{5367CB9C-FC37-4F64-8638-007A2EF6D173}" type="presOf" srcId="{6E7012AC-2D86-41AF-AB2C-3AB8A7D168B0}" destId="{535FAE5E-638A-47EF-8C60-D0B248892F48}" srcOrd="1" destOrd="0" presId="urn:microsoft.com/office/officeart/2005/8/layout/bList2"/>
    <dgm:cxn modelId="{2D63C783-0C88-4A20-AC36-7508EDACB49C}" type="presOf" srcId="{B2E5C157-43E3-421F-9CBB-BFD9744EECCE}" destId="{BC6F950F-BE12-489C-B9B8-898822B9FCDE}" srcOrd="1" destOrd="0" presId="urn:microsoft.com/office/officeart/2005/8/layout/bList2"/>
    <dgm:cxn modelId="{C7729159-677D-4BCD-A68C-00384BFCEAF4}" type="presOf" srcId="{1238F97A-6D5B-47F1-B25B-D362FA6D8116}" destId="{7AFEA825-B94C-49E0-8DFB-5ED048155290}" srcOrd="1" destOrd="0" presId="urn:microsoft.com/office/officeart/2005/8/layout/bList2"/>
    <dgm:cxn modelId="{E6DC8152-0A7F-4A65-ACAA-918F9A9BA5F8}" srcId="{442806D9-09D6-4526-9855-0450F18BC197}" destId="{30DF1F67-1FC2-42A4-8FE5-F27316C9A2DA}" srcOrd="5" destOrd="0" parTransId="{DF72984B-FDC5-4AD4-8037-9B2854E083F2}" sibTransId="{65D293D1-1054-4D64-BB3F-8F8BD88E5185}"/>
    <dgm:cxn modelId="{94753C5B-F7BE-4379-9FC3-CDB949936823}" type="presOf" srcId="{6E7012AC-2D86-41AF-AB2C-3AB8A7D168B0}" destId="{B2D5E88E-5C97-4E0E-8170-64BC7277E15B}" srcOrd="0" destOrd="0" presId="urn:microsoft.com/office/officeart/2005/8/layout/bList2"/>
    <dgm:cxn modelId="{CE33214C-33CE-4820-8D1A-AE19645A0D4E}" type="presOf" srcId="{30DF1F67-1FC2-42A4-8FE5-F27316C9A2DA}" destId="{FC2E6333-28DF-4195-929D-2F10F8912557}" srcOrd="1" destOrd="0" presId="urn:microsoft.com/office/officeart/2005/8/layout/bList2"/>
    <dgm:cxn modelId="{D8BB6BAB-105B-438F-91CE-12920D507F33}" type="presOf" srcId="{2B55B187-78DA-4284-86CB-5EF304C21970}" destId="{28EB3A5B-C874-4AE8-8B17-6D67298F93D9}" srcOrd="0" destOrd="0" presId="urn:microsoft.com/office/officeart/2005/8/layout/bList2"/>
    <dgm:cxn modelId="{752F7369-BFDE-4DCA-947B-8FDDEEE3C9B4}" type="presOf" srcId="{79578069-ECE3-4E73-AE6D-83F108F2B51B}" destId="{B11C0220-93F1-4C90-9238-2CD8B199B53D}" srcOrd="0" destOrd="0" presId="urn:microsoft.com/office/officeart/2005/8/layout/bList2"/>
    <dgm:cxn modelId="{A5C04F8A-0326-4507-8776-625229E881E0}" type="presOf" srcId="{FF70CE97-A302-4D18-9DB5-93DA29F49028}" destId="{9FA8D3CE-A6BD-4E1B-9DD9-CE63195FD111}" srcOrd="0" destOrd="0" presId="urn:microsoft.com/office/officeart/2005/8/layout/bList2"/>
    <dgm:cxn modelId="{C310C0F5-0C00-4AF4-9F93-1996C6A43B07}" type="presOf" srcId="{B2E5C157-43E3-421F-9CBB-BFD9744EECCE}" destId="{2439A5B2-B93D-472A-ACC9-2D895D210C8C}" srcOrd="0" destOrd="0" presId="urn:microsoft.com/office/officeart/2005/8/layout/bList2"/>
    <dgm:cxn modelId="{382300B0-295C-4C70-8EF2-7F9B783B2D0A}" type="presOf" srcId="{442806D9-09D6-4526-9855-0450F18BC197}" destId="{2735D9E0-B842-4ADB-BC0C-FE86A6213D25}" srcOrd="0" destOrd="0" presId="urn:microsoft.com/office/officeart/2005/8/layout/bList2"/>
    <dgm:cxn modelId="{08312E13-08FE-43C4-B701-0C279C4969D6}" srcId="{442806D9-09D6-4526-9855-0450F18BC197}" destId="{F283A23F-84DF-4477-9CCF-E9A5CC88B6CD}" srcOrd="3" destOrd="0" parTransId="{D643C005-71CE-41CD-8127-3A4BF16A268C}" sibTransId="{FF70CE97-A302-4D18-9DB5-93DA29F49028}"/>
    <dgm:cxn modelId="{D9616D60-1E4F-435A-B27B-1CDFAD729B4E}" type="presOf" srcId="{30DF1F67-1FC2-42A4-8FE5-F27316C9A2DA}" destId="{8BD84F5C-8E6E-484D-AABD-4D9AA65A3DD2}" srcOrd="0" destOrd="0" presId="urn:microsoft.com/office/officeart/2005/8/layout/bList2"/>
    <dgm:cxn modelId="{FC6C0A5A-5879-49AE-AE1B-4C1D31DB6E3D}" type="presOf" srcId="{F283A23F-84DF-4477-9CCF-E9A5CC88B6CD}" destId="{DAF3B295-ABDB-4458-AA34-B49886E8DB62}" srcOrd="0" destOrd="0" presId="urn:microsoft.com/office/officeart/2005/8/layout/bList2"/>
    <dgm:cxn modelId="{0407B196-FF5C-4E91-A43E-3752E13DE5CD}" srcId="{442806D9-09D6-4526-9855-0450F18BC197}" destId="{1238F97A-6D5B-47F1-B25B-D362FA6D8116}" srcOrd="4" destOrd="0" parTransId="{F282DBA3-2E52-4D10-8F83-0E619183A729}" sibTransId="{36CFA4C3-E4C6-4CFB-8FA9-3B4FE16A2D4D}"/>
    <dgm:cxn modelId="{FE9C12CD-092B-4690-A2B7-01B8E08189AD}" type="presOf" srcId="{50452CAC-ED98-4CFA-A0BA-8CCFEAE31CC1}" destId="{4F38EC14-822E-4F97-9C01-DEEAE3C645EF}" srcOrd="0" destOrd="0" presId="urn:microsoft.com/office/officeart/2005/8/layout/bList2"/>
    <dgm:cxn modelId="{3B5FDEEA-8B55-4955-8868-79BC66FB0BE9}" srcId="{442806D9-09D6-4526-9855-0450F18BC197}" destId="{B2E5C157-43E3-421F-9CBB-BFD9744EECCE}" srcOrd="2" destOrd="0" parTransId="{36E4514B-0C5E-4C73-9C71-7867D8DA54BD}" sibTransId="{2B55B187-78DA-4284-86CB-5EF304C21970}"/>
    <dgm:cxn modelId="{C2E9C97E-E6E8-4E14-8565-9DCAFA5E297B}" type="presParOf" srcId="{2735D9E0-B842-4ADB-BC0C-FE86A6213D25}" destId="{BF13FF89-30AA-4CCB-B1BE-40CB65443C67}" srcOrd="0" destOrd="0" presId="urn:microsoft.com/office/officeart/2005/8/layout/bList2"/>
    <dgm:cxn modelId="{C1808F56-959F-474A-9259-C89D8D0E2AB4}" type="presParOf" srcId="{BF13FF89-30AA-4CCB-B1BE-40CB65443C67}" destId="{675D652D-1E39-4660-B89A-8152B4E73FAD}" srcOrd="0" destOrd="0" presId="urn:microsoft.com/office/officeart/2005/8/layout/bList2"/>
    <dgm:cxn modelId="{B6379B2B-90F4-4047-B862-39E830583045}" type="presParOf" srcId="{BF13FF89-30AA-4CCB-B1BE-40CB65443C67}" destId="{B2D5E88E-5C97-4E0E-8170-64BC7277E15B}" srcOrd="1" destOrd="0" presId="urn:microsoft.com/office/officeart/2005/8/layout/bList2"/>
    <dgm:cxn modelId="{FAFC0D6B-2260-4D8D-AA8F-F42EA4B24EFC}" type="presParOf" srcId="{BF13FF89-30AA-4CCB-B1BE-40CB65443C67}" destId="{535FAE5E-638A-47EF-8C60-D0B248892F48}" srcOrd="2" destOrd="0" presId="urn:microsoft.com/office/officeart/2005/8/layout/bList2"/>
    <dgm:cxn modelId="{29EEBA92-9E0D-41F2-B056-9F479E772415}" type="presParOf" srcId="{BF13FF89-30AA-4CCB-B1BE-40CB65443C67}" destId="{262C0CC4-05EF-4A1A-A76C-D67B6EEC6BAC}" srcOrd="3" destOrd="0" presId="urn:microsoft.com/office/officeart/2005/8/layout/bList2"/>
    <dgm:cxn modelId="{EE41B941-19D3-4628-918B-5B11201AA6D5}" type="presParOf" srcId="{2735D9E0-B842-4ADB-BC0C-FE86A6213D25}" destId="{4F38EC14-822E-4F97-9C01-DEEAE3C645EF}" srcOrd="1" destOrd="0" presId="urn:microsoft.com/office/officeart/2005/8/layout/bList2"/>
    <dgm:cxn modelId="{0B45C4ED-52E9-46AE-A97B-16B3C728EBE6}" type="presParOf" srcId="{2735D9E0-B842-4ADB-BC0C-FE86A6213D25}" destId="{2B0F5D13-93E2-4DF9-8F51-8C3C7747DB46}" srcOrd="2" destOrd="0" presId="urn:microsoft.com/office/officeart/2005/8/layout/bList2"/>
    <dgm:cxn modelId="{2DCB6DAD-7E38-4DAF-9CA8-D8BE618E11B9}" type="presParOf" srcId="{2B0F5D13-93E2-4DF9-8F51-8C3C7747DB46}" destId="{6F56EBA7-9EE0-4828-83FB-3239493A58A8}" srcOrd="0" destOrd="0" presId="urn:microsoft.com/office/officeart/2005/8/layout/bList2"/>
    <dgm:cxn modelId="{3D84B209-5954-486F-8BC0-9DC10866E81D}" type="presParOf" srcId="{2B0F5D13-93E2-4DF9-8F51-8C3C7747DB46}" destId="{B11C0220-93F1-4C90-9238-2CD8B199B53D}" srcOrd="1" destOrd="0" presId="urn:microsoft.com/office/officeart/2005/8/layout/bList2"/>
    <dgm:cxn modelId="{6AB8AAF1-20FF-40D1-BAD5-E03A705003D8}" type="presParOf" srcId="{2B0F5D13-93E2-4DF9-8F51-8C3C7747DB46}" destId="{E7F0A2FD-16CB-49DF-AB3A-9864889BED7E}" srcOrd="2" destOrd="0" presId="urn:microsoft.com/office/officeart/2005/8/layout/bList2"/>
    <dgm:cxn modelId="{C54F1E78-8BA5-4BBF-AAB9-AA6DAE771966}" type="presParOf" srcId="{2B0F5D13-93E2-4DF9-8F51-8C3C7747DB46}" destId="{FF7A3AE2-03DE-459C-850A-6EE98926EC00}" srcOrd="3" destOrd="0" presId="urn:microsoft.com/office/officeart/2005/8/layout/bList2"/>
    <dgm:cxn modelId="{CF1BC0E4-C15B-49D7-A339-E6CFE917205D}" type="presParOf" srcId="{2735D9E0-B842-4ADB-BC0C-FE86A6213D25}" destId="{DF403FC3-DF2C-4BBC-8382-2DBC1091C74D}" srcOrd="3" destOrd="0" presId="urn:microsoft.com/office/officeart/2005/8/layout/bList2"/>
    <dgm:cxn modelId="{374C5157-A0FC-4EF9-AF21-6D0307F5FA19}" type="presParOf" srcId="{2735D9E0-B842-4ADB-BC0C-FE86A6213D25}" destId="{32A7AF82-9AA6-4C0A-B72B-A6DCD3B55AD5}" srcOrd="4" destOrd="0" presId="urn:microsoft.com/office/officeart/2005/8/layout/bList2"/>
    <dgm:cxn modelId="{D235A672-416B-4E56-9B81-73FC51F12E70}" type="presParOf" srcId="{32A7AF82-9AA6-4C0A-B72B-A6DCD3B55AD5}" destId="{BBDB62CA-4947-49A2-B4F3-7AF7CF217B6E}" srcOrd="0" destOrd="0" presId="urn:microsoft.com/office/officeart/2005/8/layout/bList2"/>
    <dgm:cxn modelId="{18A4161C-A4FD-4A79-AA4D-ED1F574F6302}" type="presParOf" srcId="{32A7AF82-9AA6-4C0A-B72B-A6DCD3B55AD5}" destId="{2439A5B2-B93D-472A-ACC9-2D895D210C8C}" srcOrd="1" destOrd="0" presId="urn:microsoft.com/office/officeart/2005/8/layout/bList2"/>
    <dgm:cxn modelId="{D739DE46-46F3-4B7F-BB58-B93F1C9B405D}" type="presParOf" srcId="{32A7AF82-9AA6-4C0A-B72B-A6DCD3B55AD5}" destId="{BC6F950F-BE12-489C-B9B8-898822B9FCDE}" srcOrd="2" destOrd="0" presId="urn:microsoft.com/office/officeart/2005/8/layout/bList2"/>
    <dgm:cxn modelId="{E4F62AB2-5449-4556-A0B9-709A77C6DDB9}" type="presParOf" srcId="{32A7AF82-9AA6-4C0A-B72B-A6DCD3B55AD5}" destId="{9C15D05C-46B1-4B00-89A9-5BD1295E587E}" srcOrd="3" destOrd="0" presId="urn:microsoft.com/office/officeart/2005/8/layout/bList2"/>
    <dgm:cxn modelId="{DAEAFD46-0859-4D14-86AE-805697B2DF2D}" type="presParOf" srcId="{2735D9E0-B842-4ADB-BC0C-FE86A6213D25}" destId="{28EB3A5B-C874-4AE8-8B17-6D67298F93D9}" srcOrd="5" destOrd="0" presId="urn:microsoft.com/office/officeart/2005/8/layout/bList2"/>
    <dgm:cxn modelId="{019ACA42-6328-4E08-A303-E9A6F0862233}" type="presParOf" srcId="{2735D9E0-B842-4ADB-BC0C-FE86A6213D25}" destId="{387CC937-D060-4A6F-BC3B-A7E4C2E0325F}" srcOrd="6" destOrd="0" presId="urn:microsoft.com/office/officeart/2005/8/layout/bList2"/>
    <dgm:cxn modelId="{E3233B5F-D894-431D-BBB1-BD44C9945284}" type="presParOf" srcId="{387CC937-D060-4A6F-BC3B-A7E4C2E0325F}" destId="{19F84E97-361C-4A2C-BC85-6207E5C3A493}" srcOrd="0" destOrd="0" presId="urn:microsoft.com/office/officeart/2005/8/layout/bList2"/>
    <dgm:cxn modelId="{E35B84DB-CEE5-43B8-85F1-38EE929E183B}" type="presParOf" srcId="{387CC937-D060-4A6F-BC3B-A7E4C2E0325F}" destId="{DAF3B295-ABDB-4458-AA34-B49886E8DB62}" srcOrd="1" destOrd="0" presId="urn:microsoft.com/office/officeart/2005/8/layout/bList2"/>
    <dgm:cxn modelId="{9A60752A-F6FC-4A02-8FBF-1A9CAD5D0754}" type="presParOf" srcId="{387CC937-D060-4A6F-BC3B-A7E4C2E0325F}" destId="{E8BB4F63-C8A6-4ECB-ACDF-89D95AF4EB61}" srcOrd="2" destOrd="0" presId="urn:microsoft.com/office/officeart/2005/8/layout/bList2"/>
    <dgm:cxn modelId="{3FC6D6DB-CF38-4500-900A-6ECE4BB7DED7}" type="presParOf" srcId="{387CC937-D060-4A6F-BC3B-A7E4C2E0325F}" destId="{E771C2E1-B247-4261-B0A5-CF0218F18819}" srcOrd="3" destOrd="0" presId="urn:microsoft.com/office/officeart/2005/8/layout/bList2"/>
    <dgm:cxn modelId="{98092E2F-E457-46E7-95C1-F80E9923CEC3}" type="presParOf" srcId="{2735D9E0-B842-4ADB-BC0C-FE86A6213D25}" destId="{9FA8D3CE-A6BD-4E1B-9DD9-CE63195FD111}" srcOrd="7" destOrd="0" presId="urn:microsoft.com/office/officeart/2005/8/layout/bList2"/>
    <dgm:cxn modelId="{36FC0703-8F96-4723-B76E-1C6959113A60}" type="presParOf" srcId="{2735D9E0-B842-4ADB-BC0C-FE86A6213D25}" destId="{504D1C5B-F017-40E8-9E0E-512EE7D0F076}" srcOrd="8" destOrd="0" presId="urn:microsoft.com/office/officeart/2005/8/layout/bList2"/>
    <dgm:cxn modelId="{34358657-DE5C-4F8E-9E86-961B5678B06F}" type="presParOf" srcId="{504D1C5B-F017-40E8-9E0E-512EE7D0F076}" destId="{AE5189A4-A7A8-4C23-AFBC-C41A32EF2E9D}" srcOrd="0" destOrd="0" presId="urn:microsoft.com/office/officeart/2005/8/layout/bList2"/>
    <dgm:cxn modelId="{A060F271-3CAB-460C-B781-56CF9E50E008}" type="presParOf" srcId="{504D1C5B-F017-40E8-9E0E-512EE7D0F076}" destId="{2EB72B10-1F36-45B2-BAE4-2F1FABB0540D}" srcOrd="1" destOrd="0" presId="urn:microsoft.com/office/officeart/2005/8/layout/bList2"/>
    <dgm:cxn modelId="{232DEB61-5709-4985-9745-33B9A291A54D}" type="presParOf" srcId="{504D1C5B-F017-40E8-9E0E-512EE7D0F076}" destId="{7AFEA825-B94C-49E0-8DFB-5ED048155290}" srcOrd="2" destOrd="0" presId="urn:microsoft.com/office/officeart/2005/8/layout/bList2"/>
    <dgm:cxn modelId="{44A4BD0F-06A2-4DDB-929C-AB50807FFEDA}" type="presParOf" srcId="{504D1C5B-F017-40E8-9E0E-512EE7D0F076}" destId="{9A722E23-85B3-4FD6-9BC2-DFDCDA13FFAD}" srcOrd="3" destOrd="0" presId="urn:microsoft.com/office/officeart/2005/8/layout/bList2"/>
    <dgm:cxn modelId="{206DA007-9704-4709-B1A8-E04A236F6727}" type="presParOf" srcId="{2735D9E0-B842-4ADB-BC0C-FE86A6213D25}" destId="{567C8D7C-B8E2-4C0C-8CC9-78A3BFF6B08A}" srcOrd="9" destOrd="0" presId="urn:microsoft.com/office/officeart/2005/8/layout/bList2"/>
    <dgm:cxn modelId="{7AF2AA65-ADC0-451C-A020-D8F12FAE7B78}" type="presParOf" srcId="{2735D9E0-B842-4ADB-BC0C-FE86A6213D25}" destId="{8A897C27-98B0-41EC-B217-7406A70D6B64}" srcOrd="10" destOrd="0" presId="urn:microsoft.com/office/officeart/2005/8/layout/bList2"/>
    <dgm:cxn modelId="{45865E97-13D3-4958-8C64-E07D36F14AF8}" type="presParOf" srcId="{8A897C27-98B0-41EC-B217-7406A70D6B64}" destId="{272265A2-0BB1-4BF1-AC55-E3FB874EFD27}" srcOrd="0" destOrd="0" presId="urn:microsoft.com/office/officeart/2005/8/layout/bList2"/>
    <dgm:cxn modelId="{D2B3A863-455E-4C72-A6AD-A2A5D469C17D}" type="presParOf" srcId="{8A897C27-98B0-41EC-B217-7406A70D6B64}" destId="{8BD84F5C-8E6E-484D-AABD-4D9AA65A3DD2}" srcOrd="1" destOrd="0" presId="urn:microsoft.com/office/officeart/2005/8/layout/bList2"/>
    <dgm:cxn modelId="{5A91465F-CB29-470C-98AD-C748786E1AAE}" type="presParOf" srcId="{8A897C27-98B0-41EC-B217-7406A70D6B64}" destId="{FC2E6333-28DF-4195-929D-2F10F8912557}" srcOrd="2" destOrd="0" presId="urn:microsoft.com/office/officeart/2005/8/layout/bList2"/>
    <dgm:cxn modelId="{8236211B-D9CC-4FAF-A8C9-297C8FAD4220}" type="presParOf" srcId="{8A897C27-98B0-41EC-B217-7406A70D6B64}" destId="{B14F2406-961F-49B4-BDC2-334ABBF0BB58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137D4B-3FFC-47E9-ABD1-67B49F08F505}" type="doc">
      <dgm:prSet loTypeId="urn:microsoft.com/office/officeart/2005/8/layout/default" loCatId="list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ru-RU"/>
        </a:p>
      </dgm:t>
    </dgm:pt>
    <dgm:pt modelId="{72CC20EA-3085-49AD-8A8D-EAA0B70811F8}">
      <dgm:prSet phldrT="[Текст]"/>
      <dgm:spPr/>
      <dgm:t>
        <a:bodyPr/>
        <a:lstStyle/>
        <a:p>
          <a:r>
            <a:rPr lang="uk-UA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Групу предметів, об'єднаних певною ознакою, називають множиною.</a:t>
          </a:r>
          <a:endParaRPr lang="ru-RU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B6412E3-C605-485F-B31D-2A5F8C658B12}" type="parTrans" cxnId="{F43E4EC1-200C-4C1C-8A5E-449E77CDECD0}">
      <dgm:prSet/>
      <dgm:spPr/>
      <dgm:t>
        <a:bodyPr/>
        <a:lstStyle/>
        <a:p>
          <a:endParaRPr lang="ru-RU"/>
        </a:p>
      </dgm:t>
    </dgm:pt>
    <dgm:pt modelId="{7B27DDD2-0684-4644-AD40-EBD17D876A6E}" type="sibTrans" cxnId="{F43E4EC1-200C-4C1C-8A5E-449E77CDECD0}">
      <dgm:prSet/>
      <dgm:spPr/>
      <dgm:t>
        <a:bodyPr/>
        <a:lstStyle/>
        <a:p>
          <a:endParaRPr lang="ru-RU"/>
        </a:p>
      </dgm:t>
    </dgm:pt>
    <dgm:pt modelId="{4854927A-3B6B-46E8-9FF3-F32D4EF4DBBE}" type="pres">
      <dgm:prSet presAssocID="{51137D4B-3FFC-47E9-ABD1-67B49F08F50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598F65A9-F74F-473D-A798-C6D638BE9B20}" type="pres">
      <dgm:prSet presAssocID="{72CC20EA-3085-49AD-8A8D-EAA0B70811F8}" presName="node" presStyleLbl="node1" presStyleIdx="0" presStyleCnt="1" custScaleX="75246" custScaleY="7743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1615E3A9-952F-4464-9C27-C1DD5889C594}" type="presOf" srcId="{72CC20EA-3085-49AD-8A8D-EAA0B70811F8}" destId="{598F65A9-F74F-473D-A798-C6D638BE9B20}" srcOrd="0" destOrd="0" presId="urn:microsoft.com/office/officeart/2005/8/layout/default"/>
    <dgm:cxn modelId="{17FD0019-7B95-4C42-8F71-BD3553EBCD01}" type="presOf" srcId="{51137D4B-3FFC-47E9-ABD1-67B49F08F505}" destId="{4854927A-3B6B-46E8-9FF3-F32D4EF4DBBE}" srcOrd="0" destOrd="0" presId="urn:microsoft.com/office/officeart/2005/8/layout/default"/>
    <dgm:cxn modelId="{F43E4EC1-200C-4C1C-8A5E-449E77CDECD0}" srcId="{51137D4B-3FFC-47E9-ABD1-67B49F08F505}" destId="{72CC20EA-3085-49AD-8A8D-EAA0B70811F8}" srcOrd="0" destOrd="0" parTransId="{8B6412E3-C605-485F-B31D-2A5F8C658B12}" sibTransId="{7B27DDD2-0684-4644-AD40-EBD17D876A6E}"/>
    <dgm:cxn modelId="{E63BA121-A78B-4F7F-9759-7F87DF06ABC5}" type="presParOf" srcId="{4854927A-3B6B-46E8-9FF3-F32D4EF4DBBE}" destId="{598F65A9-F74F-473D-A798-C6D638BE9B20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CA8FA01-52EB-4757-AABB-B2603C75E682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</dgm:pt>
    <dgm:pt modelId="{A6F9B8AF-2194-4E4D-8226-81B6510AA8AE}">
      <dgm:prSet phldrT="[Текст]"/>
      <dgm:spPr/>
      <dgm:t>
        <a:bodyPr/>
        <a:lstStyle/>
        <a:p>
          <a:r>
            <a:rPr lang="uk-UA" dirty="0" smtClean="0"/>
            <a:t>Чайник </a:t>
          </a:r>
          <a:endParaRPr lang="ru-RU" dirty="0"/>
        </a:p>
      </dgm:t>
    </dgm:pt>
    <dgm:pt modelId="{117FCD94-2B36-4FEE-A0C8-183DA03C1D99}" type="parTrans" cxnId="{6FF644AD-FA0F-446C-A10D-889B321B1E39}">
      <dgm:prSet/>
      <dgm:spPr/>
      <dgm:t>
        <a:bodyPr/>
        <a:lstStyle/>
        <a:p>
          <a:endParaRPr lang="ru-RU"/>
        </a:p>
      </dgm:t>
    </dgm:pt>
    <dgm:pt modelId="{0DA9DCA6-FC02-4ED4-95A3-063C651054EE}" type="sibTrans" cxnId="{6FF644AD-FA0F-446C-A10D-889B321B1E39}">
      <dgm:prSet/>
      <dgm:spPr/>
      <dgm:t>
        <a:bodyPr/>
        <a:lstStyle/>
        <a:p>
          <a:endParaRPr lang="ru-RU"/>
        </a:p>
      </dgm:t>
    </dgm:pt>
    <dgm:pt modelId="{5C84AF23-69CB-44AC-A16E-F7182B00BABA}">
      <dgm:prSet phldrT="[Текст]"/>
      <dgm:spPr/>
      <dgm:t>
        <a:bodyPr/>
        <a:lstStyle/>
        <a:p>
          <a:r>
            <a:rPr lang="uk-UA" dirty="0" smtClean="0"/>
            <a:t>Чашка </a:t>
          </a:r>
          <a:endParaRPr lang="ru-RU" dirty="0"/>
        </a:p>
      </dgm:t>
    </dgm:pt>
    <dgm:pt modelId="{93761F79-E00F-47CC-859D-B59D3E26F12E}" type="parTrans" cxnId="{6AA1334E-6783-49A6-9A14-A892667BE5FD}">
      <dgm:prSet/>
      <dgm:spPr/>
      <dgm:t>
        <a:bodyPr/>
        <a:lstStyle/>
        <a:p>
          <a:endParaRPr lang="ru-RU"/>
        </a:p>
      </dgm:t>
    </dgm:pt>
    <dgm:pt modelId="{C2B1E2ED-E962-4375-97A0-FE46DA95A39C}" type="sibTrans" cxnId="{6AA1334E-6783-49A6-9A14-A892667BE5FD}">
      <dgm:prSet/>
      <dgm:spPr/>
      <dgm:t>
        <a:bodyPr/>
        <a:lstStyle/>
        <a:p>
          <a:endParaRPr lang="ru-RU"/>
        </a:p>
      </dgm:t>
    </dgm:pt>
    <dgm:pt modelId="{4B78C5F7-ECE4-4586-B1DE-819698C9B944}">
      <dgm:prSet phldrT="[Текст]"/>
      <dgm:spPr/>
      <dgm:t>
        <a:bodyPr/>
        <a:lstStyle/>
        <a:p>
          <a:r>
            <a:rPr lang="uk-UA" dirty="0" smtClean="0"/>
            <a:t>Миска </a:t>
          </a:r>
          <a:endParaRPr lang="ru-RU" dirty="0"/>
        </a:p>
      </dgm:t>
    </dgm:pt>
    <dgm:pt modelId="{CCEE8F8B-FB62-439B-A3B5-9D417CADC0D0}" type="parTrans" cxnId="{730D4491-03CF-4C58-877E-AD32E9A91494}">
      <dgm:prSet/>
      <dgm:spPr/>
      <dgm:t>
        <a:bodyPr/>
        <a:lstStyle/>
        <a:p>
          <a:endParaRPr lang="ru-RU"/>
        </a:p>
      </dgm:t>
    </dgm:pt>
    <dgm:pt modelId="{89C15830-6C90-4914-882E-5863A0991350}" type="sibTrans" cxnId="{730D4491-03CF-4C58-877E-AD32E9A91494}">
      <dgm:prSet/>
      <dgm:spPr/>
      <dgm:t>
        <a:bodyPr/>
        <a:lstStyle/>
        <a:p>
          <a:endParaRPr lang="ru-RU"/>
        </a:p>
      </dgm:t>
    </dgm:pt>
    <dgm:pt modelId="{400D516E-3A3D-4632-85EF-DDBAE73651E7}">
      <dgm:prSet phldrT="[Текст]"/>
      <dgm:spPr/>
      <dgm:t>
        <a:bodyPr/>
        <a:lstStyle/>
        <a:p>
          <a:r>
            <a:rPr lang="uk-UA" dirty="0" err="1" smtClean="0"/>
            <a:t>Кастрюля</a:t>
          </a:r>
          <a:r>
            <a:rPr lang="uk-UA" dirty="0" smtClean="0"/>
            <a:t> </a:t>
          </a:r>
          <a:endParaRPr lang="ru-RU" dirty="0"/>
        </a:p>
      </dgm:t>
    </dgm:pt>
    <dgm:pt modelId="{DD596C04-0542-402C-ABA8-30E5133FBF57}" type="parTrans" cxnId="{0948ABA7-68D5-4415-A533-120BC32C1EA8}">
      <dgm:prSet/>
      <dgm:spPr/>
      <dgm:t>
        <a:bodyPr/>
        <a:lstStyle/>
        <a:p>
          <a:endParaRPr lang="ru-RU"/>
        </a:p>
      </dgm:t>
    </dgm:pt>
    <dgm:pt modelId="{ADEBD64E-A3AA-4DE5-91DF-88ED866833E4}" type="sibTrans" cxnId="{0948ABA7-68D5-4415-A533-120BC32C1EA8}">
      <dgm:prSet/>
      <dgm:spPr/>
      <dgm:t>
        <a:bodyPr/>
        <a:lstStyle/>
        <a:p>
          <a:endParaRPr lang="ru-RU"/>
        </a:p>
      </dgm:t>
    </dgm:pt>
    <dgm:pt modelId="{CCFA39D5-C756-419F-8C68-6F29CD1BDC76}" type="pres">
      <dgm:prSet presAssocID="{ECA8FA01-52EB-4757-AABB-B2603C75E682}" presName="diagram" presStyleCnt="0">
        <dgm:presLayoutVars>
          <dgm:dir/>
          <dgm:animLvl val="lvl"/>
          <dgm:resizeHandles val="exact"/>
        </dgm:presLayoutVars>
      </dgm:prSet>
      <dgm:spPr/>
    </dgm:pt>
    <dgm:pt modelId="{CF5A70DB-DAD2-4E49-B930-AC20DF61DCB0}" type="pres">
      <dgm:prSet presAssocID="{A6F9B8AF-2194-4E4D-8226-81B6510AA8AE}" presName="compNode" presStyleCnt="0"/>
      <dgm:spPr/>
    </dgm:pt>
    <dgm:pt modelId="{2BCFC4F6-AB00-41C3-859B-7B0A429C558F}" type="pres">
      <dgm:prSet presAssocID="{A6F9B8AF-2194-4E4D-8226-81B6510AA8AE}" presName="childRect" presStyleLbl="bgAcc1" presStyleIdx="0" presStyleCnt="4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F8F4DE38-2A03-4817-B879-153DF31DB9C9}" type="pres">
      <dgm:prSet presAssocID="{A6F9B8AF-2194-4E4D-8226-81B6510AA8AE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675A3BC-111A-4E1C-A603-70A9D9078CDE}" type="pres">
      <dgm:prSet presAssocID="{A6F9B8AF-2194-4E4D-8226-81B6510AA8AE}" presName="parentRect" presStyleLbl="alignNode1" presStyleIdx="0" presStyleCnt="4"/>
      <dgm:spPr/>
      <dgm:t>
        <a:bodyPr/>
        <a:lstStyle/>
        <a:p>
          <a:endParaRPr lang="ru-RU"/>
        </a:p>
      </dgm:t>
    </dgm:pt>
    <dgm:pt modelId="{4071E42C-48B4-4517-984A-01EA9EBCD7DA}" type="pres">
      <dgm:prSet presAssocID="{A6F9B8AF-2194-4E4D-8226-81B6510AA8AE}" presName="adorn" presStyleLbl="fgAccFollowNode1" presStyleIdx="0" presStyleCnt="4"/>
      <dgm:spPr/>
    </dgm:pt>
    <dgm:pt modelId="{323E2DA6-2A7E-477A-A6FC-C8364CE5D5B9}" type="pres">
      <dgm:prSet presAssocID="{0DA9DCA6-FC02-4ED4-95A3-063C651054EE}" presName="sibTrans" presStyleLbl="sibTrans2D1" presStyleIdx="0" presStyleCnt="0"/>
      <dgm:spPr/>
      <dgm:t>
        <a:bodyPr/>
        <a:lstStyle/>
        <a:p>
          <a:endParaRPr lang="ru-RU"/>
        </a:p>
      </dgm:t>
    </dgm:pt>
    <dgm:pt modelId="{659788EC-13B1-4538-B425-A70C25615327}" type="pres">
      <dgm:prSet presAssocID="{5C84AF23-69CB-44AC-A16E-F7182B00BABA}" presName="compNode" presStyleCnt="0"/>
      <dgm:spPr/>
    </dgm:pt>
    <dgm:pt modelId="{A2B97E78-B4AB-4DDA-B3E0-3D18122A0A1E}" type="pres">
      <dgm:prSet presAssocID="{5C84AF23-69CB-44AC-A16E-F7182B00BABA}" presName="childRect" presStyleLbl="bgAcc1" presStyleIdx="1" presStyleCnt="4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36E86E1D-12DE-479C-A4A2-FEB012B48961}" type="pres">
      <dgm:prSet presAssocID="{5C84AF23-69CB-44AC-A16E-F7182B00BABA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CB9CC17-A175-4D5A-9304-9DB297AE3683}" type="pres">
      <dgm:prSet presAssocID="{5C84AF23-69CB-44AC-A16E-F7182B00BABA}" presName="parentRect" presStyleLbl="alignNode1" presStyleIdx="1" presStyleCnt="4"/>
      <dgm:spPr/>
      <dgm:t>
        <a:bodyPr/>
        <a:lstStyle/>
        <a:p>
          <a:endParaRPr lang="ru-RU"/>
        </a:p>
      </dgm:t>
    </dgm:pt>
    <dgm:pt modelId="{F4127EC0-651A-45D3-A97B-E4F8E2BE3A34}" type="pres">
      <dgm:prSet presAssocID="{5C84AF23-69CB-44AC-A16E-F7182B00BABA}" presName="adorn" presStyleLbl="fgAccFollowNode1" presStyleIdx="1" presStyleCnt="4"/>
      <dgm:spPr/>
    </dgm:pt>
    <dgm:pt modelId="{0FEB7404-B809-45D4-9C65-E0FAB8C1F652}" type="pres">
      <dgm:prSet presAssocID="{C2B1E2ED-E962-4375-97A0-FE46DA95A39C}" presName="sibTrans" presStyleLbl="sibTrans2D1" presStyleIdx="0" presStyleCnt="0"/>
      <dgm:spPr/>
      <dgm:t>
        <a:bodyPr/>
        <a:lstStyle/>
        <a:p>
          <a:endParaRPr lang="ru-RU"/>
        </a:p>
      </dgm:t>
    </dgm:pt>
    <dgm:pt modelId="{A171AC26-5276-437A-BC89-EC3CC4518797}" type="pres">
      <dgm:prSet presAssocID="{4B78C5F7-ECE4-4586-B1DE-819698C9B944}" presName="compNode" presStyleCnt="0"/>
      <dgm:spPr/>
    </dgm:pt>
    <dgm:pt modelId="{90FF2E76-C2E2-4C10-82A8-FF4678CF33CB}" type="pres">
      <dgm:prSet presAssocID="{4B78C5F7-ECE4-4586-B1DE-819698C9B944}" presName="childRect" presStyleLbl="bgAcc1" presStyleIdx="2" presStyleCnt="4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E34C6CE7-4835-4410-B09B-BA23E6D10E5A}" type="pres">
      <dgm:prSet presAssocID="{4B78C5F7-ECE4-4586-B1DE-819698C9B944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33A83D3-DA17-4F9B-BB9C-80BD8ECA4F42}" type="pres">
      <dgm:prSet presAssocID="{4B78C5F7-ECE4-4586-B1DE-819698C9B944}" presName="parentRect" presStyleLbl="alignNode1" presStyleIdx="2" presStyleCnt="4"/>
      <dgm:spPr/>
      <dgm:t>
        <a:bodyPr/>
        <a:lstStyle/>
        <a:p>
          <a:endParaRPr lang="ru-RU"/>
        </a:p>
      </dgm:t>
    </dgm:pt>
    <dgm:pt modelId="{7E46A781-29F5-4318-B154-69CC85805C97}" type="pres">
      <dgm:prSet presAssocID="{4B78C5F7-ECE4-4586-B1DE-819698C9B944}" presName="adorn" presStyleLbl="fgAccFollowNode1" presStyleIdx="2" presStyleCnt="4"/>
      <dgm:spPr/>
    </dgm:pt>
    <dgm:pt modelId="{76B4CAB0-DC5F-4699-B86E-0196E5FDCFAF}" type="pres">
      <dgm:prSet presAssocID="{89C15830-6C90-4914-882E-5863A0991350}" presName="sibTrans" presStyleLbl="sibTrans2D1" presStyleIdx="0" presStyleCnt="0"/>
      <dgm:spPr/>
      <dgm:t>
        <a:bodyPr/>
        <a:lstStyle/>
        <a:p>
          <a:endParaRPr lang="ru-RU"/>
        </a:p>
      </dgm:t>
    </dgm:pt>
    <dgm:pt modelId="{A6C8B572-E9E7-43CA-9B85-74F2E9A64EDD}" type="pres">
      <dgm:prSet presAssocID="{400D516E-3A3D-4632-85EF-DDBAE73651E7}" presName="compNode" presStyleCnt="0"/>
      <dgm:spPr/>
    </dgm:pt>
    <dgm:pt modelId="{B0E905EB-97B4-43EE-856C-A6298EA5F19E}" type="pres">
      <dgm:prSet presAssocID="{400D516E-3A3D-4632-85EF-DDBAE73651E7}" presName="childRect" presStyleLbl="bgAcc1" presStyleIdx="3" presStyleCnt="4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A6B00536-8AE9-4897-84E6-558C90E58121}" type="pres">
      <dgm:prSet presAssocID="{400D516E-3A3D-4632-85EF-DDBAE73651E7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B06F27A-3EDD-49C3-A310-5EF8E7610A0B}" type="pres">
      <dgm:prSet presAssocID="{400D516E-3A3D-4632-85EF-DDBAE73651E7}" presName="parentRect" presStyleLbl="alignNode1" presStyleIdx="3" presStyleCnt="4"/>
      <dgm:spPr/>
      <dgm:t>
        <a:bodyPr/>
        <a:lstStyle/>
        <a:p>
          <a:endParaRPr lang="ru-RU"/>
        </a:p>
      </dgm:t>
    </dgm:pt>
    <dgm:pt modelId="{892EB591-9F91-4712-8D36-2276FCC3420B}" type="pres">
      <dgm:prSet presAssocID="{400D516E-3A3D-4632-85EF-DDBAE73651E7}" presName="adorn" presStyleLbl="fgAccFollowNode1" presStyleIdx="3" presStyleCnt="4"/>
      <dgm:spPr/>
    </dgm:pt>
  </dgm:ptLst>
  <dgm:cxnLst>
    <dgm:cxn modelId="{AD81262F-D682-49E0-9CA1-6CC5EEC993D6}" type="presOf" srcId="{ECA8FA01-52EB-4757-AABB-B2603C75E682}" destId="{CCFA39D5-C756-419F-8C68-6F29CD1BDC76}" srcOrd="0" destOrd="0" presId="urn:microsoft.com/office/officeart/2005/8/layout/bList2"/>
    <dgm:cxn modelId="{ADC16846-FA2F-41F3-AB81-5777A049AB62}" type="presOf" srcId="{400D516E-3A3D-4632-85EF-DDBAE73651E7}" destId="{DB06F27A-3EDD-49C3-A310-5EF8E7610A0B}" srcOrd="1" destOrd="0" presId="urn:microsoft.com/office/officeart/2005/8/layout/bList2"/>
    <dgm:cxn modelId="{36E28DB4-5E9F-4605-B984-EED367972D95}" type="presOf" srcId="{400D516E-3A3D-4632-85EF-DDBAE73651E7}" destId="{A6B00536-8AE9-4897-84E6-558C90E58121}" srcOrd="0" destOrd="0" presId="urn:microsoft.com/office/officeart/2005/8/layout/bList2"/>
    <dgm:cxn modelId="{DB838FB8-8EBC-4B14-96C0-54F4A72619CB}" type="presOf" srcId="{89C15830-6C90-4914-882E-5863A0991350}" destId="{76B4CAB0-DC5F-4699-B86E-0196E5FDCFAF}" srcOrd="0" destOrd="0" presId="urn:microsoft.com/office/officeart/2005/8/layout/bList2"/>
    <dgm:cxn modelId="{730D4491-03CF-4C58-877E-AD32E9A91494}" srcId="{ECA8FA01-52EB-4757-AABB-B2603C75E682}" destId="{4B78C5F7-ECE4-4586-B1DE-819698C9B944}" srcOrd="2" destOrd="0" parTransId="{CCEE8F8B-FB62-439B-A3B5-9D417CADC0D0}" sibTransId="{89C15830-6C90-4914-882E-5863A0991350}"/>
    <dgm:cxn modelId="{0948ABA7-68D5-4415-A533-120BC32C1EA8}" srcId="{ECA8FA01-52EB-4757-AABB-B2603C75E682}" destId="{400D516E-3A3D-4632-85EF-DDBAE73651E7}" srcOrd="3" destOrd="0" parTransId="{DD596C04-0542-402C-ABA8-30E5133FBF57}" sibTransId="{ADEBD64E-A3AA-4DE5-91DF-88ED866833E4}"/>
    <dgm:cxn modelId="{66854566-5BEE-4E63-9801-5B1CA27F155F}" type="presOf" srcId="{A6F9B8AF-2194-4E4D-8226-81B6510AA8AE}" destId="{4675A3BC-111A-4E1C-A603-70A9D9078CDE}" srcOrd="1" destOrd="0" presId="urn:microsoft.com/office/officeart/2005/8/layout/bList2"/>
    <dgm:cxn modelId="{6152A7FB-EDD2-4CEB-9C48-633280A3A23F}" type="presOf" srcId="{4B78C5F7-ECE4-4586-B1DE-819698C9B944}" destId="{033A83D3-DA17-4F9B-BB9C-80BD8ECA4F42}" srcOrd="1" destOrd="0" presId="urn:microsoft.com/office/officeart/2005/8/layout/bList2"/>
    <dgm:cxn modelId="{5823C602-A52C-4D59-A053-0EA225A9CEAB}" type="presOf" srcId="{5C84AF23-69CB-44AC-A16E-F7182B00BABA}" destId="{36E86E1D-12DE-479C-A4A2-FEB012B48961}" srcOrd="0" destOrd="0" presId="urn:microsoft.com/office/officeart/2005/8/layout/bList2"/>
    <dgm:cxn modelId="{3A0B7B7F-D6B7-4647-9841-30D13E1D078F}" type="presOf" srcId="{C2B1E2ED-E962-4375-97A0-FE46DA95A39C}" destId="{0FEB7404-B809-45D4-9C65-E0FAB8C1F652}" srcOrd="0" destOrd="0" presId="urn:microsoft.com/office/officeart/2005/8/layout/bList2"/>
    <dgm:cxn modelId="{72C18EFC-6A76-4AAA-B03F-114704880E50}" type="presOf" srcId="{4B78C5F7-ECE4-4586-B1DE-819698C9B944}" destId="{E34C6CE7-4835-4410-B09B-BA23E6D10E5A}" srcOrd="0" destOrd="0" presId="urn:microsoft.com/office/officeart/2005/8/layout/bList2"/>
    <dgm:cxn modelId="{4BE62608-0731-4F96-91CF-1089D0EF2A32}" type="presOf" srcId="{5C84AF23-69CB-44AC-A16E-F7182B00BABA}" destId="{CCB9CC17-A175-4D5A-9304-9DB297AE3683}" srcOrd="1" destOrd="0" presId="urn:microsoft.com/office/officeart/2005/8/layout/bList2"/>
    <dgm:cxn modelId="{532C5194-5332-4C8D-8175-F97CFDF07FC5}" type="presOf" srcId="{A6F9B8AF-2194-4E4D-8226-81B6510AA8AE}" destId="{F8F4DE38-2A03-4817-B879-153DF31DB9C9}" srcOrd="0" destOrd="0" presId="urn:microsoft.com/office/officeart/2005/8/layout/bList2"/>
    <dgm:cxn modelId="{6AA1334E-6783-49A6-9A14-A892667BE5FD}" srcId="{ECA8FA01-52EB-4757-AABB-B2603C75E682}" destId="{5C84AF23-69CB-44AC-A16E-F7182B00BABA}" srcOrd="1" destOrd="0" parTransId="{93761F79-E00F-47CC-859D-B59D3E26F12E}" sibTransId="{C2B1E2ED-E962-4375-97A0-FE46DA95A39C}"/>
    <dgm:cxn modelId="{6FF644AD-FA0F-446C-A10D-889B321B1E39}" srcId="{ECA8FA01-52EB-4757-AABB-B2603C75E682}" destId="{A6F9B8AF-2194-4E4D-8226-81B6510AA8AE}" srcOrd="0" destOrd="0" parTransId="{117FCD94-2B36-4FEE-A0C8-183DA03C1D99}" sibTransId="{0DA9DCA6-FC02-4ED4-95A3-063C651054EE}"/>
    <dgm:cxn modelId="{00685B4F-6B85-4B47-A3B4-C9838FE9EE3C}" type="presOf" srcId="{0DA9DCA6-FC02-4ED4-95A3-063C651054EE}" destId="{323E2DA6-2A7E-477A-A6FC-C8364CE5D5B9}" srcOrd="0" destOrd="0" presId="urn:microsoft.com/office/officeart/2005/8/layout/bList2"/>
    <dgm:cxn modelId="{DBABAB7B-8CEA-46A3-B6C8-77E62EA0EAEA}" type="presParOf" srcId="{CCFA39D5-C756-419F-8C68-6F29CD1BDC76}" destId="{CF5A70DB-DAD2-4E49-B930-AC20DF61DCB0}" srcOrd="0" destOrd="0" presId="urn:microsoft.com/office/officeart/2005/8/layout/bList2"/>
    <dgm:cxn modelId="{CDC82921-84AB-4325-BD26-1ACCD4E3CD48}" type="presParOf" srcId="{CF5A70DB-DAD2-4E49-B930-AC20DF61DCB0}" destId="{2BCFC4F6-AB00-41C3-859B-7B0A429C558F}" srcOrd="0" destOrd="0" presId="urn:microsoft.com/office/officeart/2005/8/layout/bList2"/>
    <dgm:cxn modelId="{B391DAD8-DA1D-4A32-96AB-69703F6D6F6A}" type="presParOf" srcId="{CF5A70DB-DAD2-4E49-B930-AC20DF61DCB0}" destId="{F8F4DE38-2A03-4817-B879-153DF31DB9C9}" srcOrd="1" destOrd="0" presId="urn:microsoft.com/office/officeart/2005/8/layout/bList2"/>
    <dgm:cxn modelId="{7FB65E8F-EC1D-48B1-87A0-EEF95AA81696}" type="presParOf" srcId="{CF5A70DB-DAD2-4E49-B930-AC20DF61DCB0}" destId="{4675A3BC-111A-4E1C-A603-70A9D9078CDE}" srcOrd="2" destOrd="0" presId="urn:microsoft.com/office/officeart/2005/8/layout/bList2"/>
    <dgm:cxn modelId="{033F0983-8100-4AEA-8EC0-1E33F80387F7}" type="presParOf" srcId="{CF5A70DB-DAD2-4E49-B930-AC20DF61DCB0}" destId="{4071E42C-48B4-4517-984A-01EA9EBCD7DA}" srcOrd="3" destOrd="0" presId="urn:microsoft.com/office/officeart/2005/8/layout/bList2"/>
    <dgm:cxn modelId="{8F50150A-5816-4433-A48B-C88273D82EFF}" type="presParOf" srcId="{CCFA39D5-C756-419F-8C68-6F29CD1BDC76}" destId="{323E2DA6-2A7E-477A-A6FC-C8364CE5D5B9}" srcOrd="1" destOrd="0" presId="urn:microsoft.com/office/officeart/2005/8/layout/bList2"/>
    <dgm:cxn modelId="{FEC24F6E-80AF-4E63-A6EE-751C3336A39C}" type="presParOf" srcId="{CCFA39D5-C756-419F-8C68-6F29CD1BDC76}" destId="{659788EC-13B1-4538-B425-A70C25615327}" srcOrd="2" destOrd="0" presId="urn:microsoft.com/office/officeart/2005/8/layout/bList2"/>
    <dgm:cxn modelId="{2A92BCC9-8C91-4A60-830D-A16D73B373B2}" type="presParOf" srcId="{659788EC-13B1-4538-B425-A70C25615327}" destId="{A2B97E78-B4AB-4DDA-B3E0-3D18122A0A1E}" srcOrd="0" destOrd="0" presId="urn:microsoft.com/office/officeart/2005/8/layout/bList2"/>
    <dgm:cxn modelId="{402C57E0-527A-48CF-9712-478DE5205984}" type="presParOf" srcId="{659788EC-13B1-4538-B425-A70C25615327}" destId="{36E86E1D-12DE-479C-A4A2-FEB012B48961}" srcOrd="1" destOrd="0" presId="urn:microsoft.com/office/officeart/2005/8/layout/bList2"/>
    <dgm:cxn modelId="{F1CAF03E-CCC5-479E-B9BC-3EDC2B06293F}" type="presParOf" srcId="{659788EC-13B1-4538-B425-A70C25615327}" destId="{CCB9CC17-A175-4D5A-9304-9DB297AE3683}" srcOrd="2" destOrd="0" presId="urn:microsoft.com/office/officeart/2005/8/layout/bList2"/>
    <dgm:cxn modelId="{F122B15A-D4A8-402B-825F-E6CCA217A873}" type="presParOf" srcId="{659788EC-13B1-4538-B425-A70C25615327}" destId="{F4127EC0-651A-45D3-A97B-E4F8E2BE3A34}" srcOrd="3" destOrd="0" presId="urn:microsoft.com/office/officeart/2005/8/layout/bList2"/>
    <dgm:cxn modelId="{F0D347E7-983F-4DD8-9AEC-8383588B51D9}" type="presParOf" srcId="{CCFA39D5-C756-419F-8C68-6F29CD1BDC76}" destId="{0FEB7404-B809-45D4-9C65-E0FAB8C1F652}" srcOrd="3" destOrd="0" presId="urn:microsoft.com/office/officeart/2005/8/layout/bList2"/>
    <dgm:cxn modelId="{61E5BCA9-39B3-45AB-9353-69BA9E8E4268}" type="presParOf" srcId="{CCFA39D5-C756-419F-8C68-6F29CD1BDC76}" destId="{A171AC26-5276-437A-BC89-EC3CC4518797}" srcOrd="4" destOrd="0" presId="urn:microsoft.com/office/officeart/2005/8/layout/bList2"/>
    <dgm:cxn modelId="{5BB23919-FAFC-4DEE-A6C0-98D883445969}" type="presParOf" srcId="{A171AC26-5276-437A-BC89-EC3CC4518797}" destId="{90FF2E76-C2E2-4C10-82A8-FF4678CF33CB}" srcOrd="0" destOrd="0" presId="urn:microsoft.com/office/officeart/2005/8/layout/bList2"/>
    <dgm:cxn modelId="{8F76A9EE-D0A8-4B97-B016-7187664ACD64}" type="presParOf" srcId="{A171AC26-5276-437A-BC89-EC3CC4518797}" destId="{E34C6CE7-4835-4410-B09B-BA23E6D10E5A}" srcOrd="1" destOrd="0" presId="urn:microsoft.com/office/officeart/2005/8/layout/bList2"/>
    <dgm:cxn modelId="{19588739-6D1B-4B4C-8787-B83C499788F0}" type="presParOf" srcId="{A171AC26-5276-437A-BC89-EC3CC4518797}" destId="{033A83D3-DA17-4F9B-BB9C-80BD8ECA4F42}" srcOrd="2" destOrd="0" presId="urn:microsoft.com/office/officeart/2005/8/layout/bList2"/>
    <dgm:cxn modelId="{617F2C06-545E-4625-9D3B-31B3E9AF48C3}" type="presParOf" srcId="{A171AC26-5276-437A-BC89-EC3CC4518797}" destId="{7E46A781-29F5-4318-B154-69CC85805C97}" srcOrd="3" destOrd="0" presId="urn:microsoft.com/office/officeart/2005/8/layout/bList2"/>
    <dgm:cxn modelId="{476DA9D6-CFEF-46F8-8F4E-56ACEF366189}" type="presParOf" srcId="{CCFA39D5-C756-419F-8C68-6F29CD1BDC76}" destId="{76B4CAB0-DC5F-4699-B86E-0196E5FDCFAF}" srcOrd="5" destOrd="0" presId="urn:microsoft.com/office/officeart/2005/8/layout/bList2"/>
    <dgm:cxn modelId="{AB17472C-99C5-479C-B98C-66A91B4F8B6C}" type="presParOf" srcId="{CCFA39D5-C756-419F-8C68-6F29CD1BDC76}" destId="{A6C8B572-E9E7-43CA-9B85-74F2E9A64EDD}" srcOrd="6" destOrd="0" presId="urn:microsoft.com/office/officeart/2005/8/layout/bList2"/>
    <dgm:cxn modelId="{4AE77D03-7B1E-4ABE-9E73-B826AD35DC03}" type="presParOf" srcId="{A6C8B572-E9E7-43CA-9B85-74F2E9A64EDD}" destId="{B0E905EB-97B4-43EE-856C-A6298EA5F19E}" srcOrd="0" destOrd="0" presId="urn:microsoft.com/office/officeart/2005/8/layout/bList2"/>
    <dgm:cxn modelId="{3C0BBE92-98B5-4934-AA3E-DDF1D7347D07}" type="presParOf" srcId="{A6C8B572-E9E7-43CA-9B85-74F2E9A64EDD}" destId="{A6B00536-8AE9-4897-84E6-558C90E58121}" srcOrd="1" destOrd="0" presId="urn:microsoft.com/office/officeart/2005/8/layout/bList2"/>
    <dgm:cxn modelId="{DBDAE87F-8521-4555-887F-EC91E9F5227E}" type="presParOf" srcId="{A6C8B572-E9E7-43CA-9B85-74F2E9A64EDD}" destId="{DB06F27A-3EDD-49C3-A310-5EF8E7610A0B}" srcOrd="2" destOrd="0" presId="urn:microsoft.com/office/officeart/2005/8/layout/bList2"/>
    <dgm:cxn modelId="{07DD0F87-0E92-4048-BF4F-286ECA716404}" type="presParOf" srcId="{A6C8B572-E9E7-43CA-9B85-74F2E9A64EDD}" destId="{892EB591-9F91-4712-8D36-2276FCC3420B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CA8FA01-52EB-4757-AABB-B2603C75E682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</dgm:pt>
    <dgm:pt modelId="{A6F9B8AF-2194-4E4D-8226-81B6510AA8AE}">
      <dgm:prSet phldrT="[Текст]"/>
      <dgm:spPr/>
      <dgm:t>
        <a:bodyPr/>
        <a:lstStyle/>
        <a:p>
          <a:r>
            <a:rPr lang="uk-UA" dirty="0" smtClean="0"/>
            <a:t>Троянда </a:t>
          </a:r>
          <a:endParaRPr lang="ru-RU" dirty="0"/>
        </a:p>
      </dgm:t>
    </dgm:pt>
    <dgm:pt modelId="{117FCD94-2B36-4FEE-A0C8-183DA03C1D99}" type="parTrans" cxnId="{6FF644AD-FA0F-446C-A10D-889B321B1E39}">
      <dgm:prSet/>
      <dgm:spPr/>
      <dgm:t>
        <a:bodyPr/>
        <a:lstStyle/>
        <a:p>
          <a:endParaRPr lang="ru-RU"/>
        </a:p>
      </dgm:t>
    </dgm:pt>
    <dgm:pt modelId="{0DA9DCA6-FC02-4ED4-95A3-063C651054EE}" type="sibTrans" cxnId="{6FF644AD-FA0F-446C-A10D-889B321B1E39}">
      <dgm:prSet/>
      <dgm:spPr/>
      <dgm:t>
        <a:bodyPr/>
        <a:lstStyle/>
        <a:p>
          <a:endParaRPr lang="ru-RU"/>
        </a:p>
      </dgm:t>
    </dgm:pt>
    <dgm:pt modelId="{5C84AF23-69CB-44AC-A16E-F7182B00BABA}">
      <dgm:prSet phldrT="[Текст]"/>
      <dgm:spPr/>
      <dgm:t>
        <a:bodyPr/>
        <a:lstStyle/>
        <a:p>
          <a:r>
            <a:rPr lang="uk-UA" dirty="0" smtClean="0"/>
            <a:t>Ромашка</a:t>
          </a:r>
          <a:endParaRPr lang="ru-RU" dirty="0"/>
        </a:p>
      </dgm:t>
    </dgm:pt>
    <dgm:pt modelId="{93761F79-E00F-47CC-859D-B59D3E26F12E}" type="parTrans" cxnId="{6AA1334E-6783-49A6-9A14-A892667BE5FD}">
      <dgm:prSet/>
      <dgm:spPr/>
      <dgm:t>
        <a:bodyPr/>
        <a:lstStyle/>
        <a:p>
          <a:endParaRPr lang="ru-RU"/>
        </a:p>
      </dgm:t>
    </dgm:pt>
    <dgm:pt modelId="{C2B1E2ED-E962-4375-97A0-FE46DA95A39C}" type="sibTrans" cxnId="{6AA1334E-6783-49A6-9A14-A892667BE5FD}">
      <dgm:prSet/>
      <dgm:spPr/>
      <dgm:t>
        <a:bodyPr/>
        <a:lstStyle/>
        <a:p>
          <a:endParaRPr lang="ru-RU"/>
        </a:p>
      </dgm:t>
    </dgm:pt>
    <dgm:pt modelId="{4B78C5F7-ECE4-4586-B1DE-819698C9B944}">
      <dgm:prSet phldrT="[Текст]"/>
      <dgm:spPr/>
      <dgm:t>
        <a:bodyPr/>
        <a:lstStyle/>
        <a:p>
          <a:r>
            <a:rPr lang="uk-UA" dirty="0" smtClean="0"/>
            <a:t>Волошки </a:t>
          </a:r>
          <a:endParaRPr lang="ru-RU" dirty="0"/>
        </a:p>
      </dgm:t>
    </dgm:pt>
    <dgm:pt modelId="{CCEE8F8B-FB62-439B-A3B5-9D417CADC0D0}" type="parTrans" cxnId="{730D4491-03CF-4C58-877E-AD32E9A91494}">
      <dgm:prSet/>
      <dgm:spPr/>
      <dgm:t>
        <a:bodyPr/>
        <a:lstStyle/>
        <a:p>
          <a:endParaRPr lang="ru-RU"/>
        </a:p>
      </dgm:t>
    </dgm:pt>
    <dgm:pt modelId="{89C15830-6C90-4914-882E-5863A0991350}" type="sibTrans" cxnId="{730D4491-03CF-4C58-877E-AD32E9A91494}">
      <dgm:prSet/>
      <dgm:spPr/>
      <dgm:t>
        <a:bodyPr/>
        <a:lstStyle/>
        <a:p>
          <a:endParaRPr lang="ru-RU"/>
        </a:p>
      </dgm:t>
    </dgm:pt>
    <dgm:pt modelId="{400D516E-3A3D-4632-85EF-DDBAE73651E7}">
      <dgm:prSet phldrT="[Текст]"/>
      <dgm:spPr/>
      <dgm:t>
        <a:bodyPr/>
        <a:lstStyle/>
        <a:p>
          <a:r>
            <a:rPr lang="uk-UA" dirty="0" smtClean="0"/>
            <a:t>Мак </a:t>
          </a:r>
          <a:endParaRPr lang="ru-RU" dirty="0"/>
        </a:p>
      </dgm:t>
    </dgm:pt>
    <dgm:pt modelId="{DD596C04-0542-402C-ABA8-30E5133FBF57}" type="parTrans" cxnId="{0948ABA7-68D5-4415-A533-120BC32C1EA8}">
      <dgm:prSet/>
      <dgm:spPr/>
      <dgm:t>
        <a:bodyPr/>
        <a:lstStyle/>
        <a:p>
          <a:endParaRPr lang="ru-RU"/>
        </a:p>
      </dgm:t>
    </dgm:pt>
    <dgm:pt modelId="{ADEBD64E-A3AA-4DE5-91DF-88ED866833E4}" type="sibTrans" cxnId="{0948ABA7-68D5-4415-A533-120BC32C1EA8}">
      <dgm:prSet/>
      <dgm:spPr/>
      <dgm:t>
        <a:bodyPr/>
        <a:lstStyle/>
        <a:p>
          <a:endParaRPr lang="ru-RU"/>
        </a:p>
      </dgm:t>
    </dgm:pt>
    <dgm:pt modelId="{CCFA39D5-C756-419F-8C68-6F29CD1BDC76}" type="pres">
      <dgm:prSet presAssocID="{ECA8FA01-52EB-4757-AABB-B2603C75E682}" presName="diagram" presStyleCnt="0">
        <dgm:presLayoutVars>
          <dgm:dir/>
          <dgm:animLvl val="lvl"/>
          <dgm:resizeHandles val="exact"/>
        </dgm:presLayoutVars>
      </dgm:prSet>
      <dgm:spPr/>
    </dgm:pt>
    <dgm:pt modelId="{CF5A70DB-DAD2-4E49-B930-AC20DF61DCB0}" type="pres">
      <dgm:prSet presAssocID="{A6F9B8AF-2194-4E4D-8226-81B6510AA8AE}" presName="compNode" presStyleCnt="0"/>
      <dgm:spPr/>
    </dgm:pt>
    <dgm:pt modelId="{2BCFC4F6-AB00-41C3-859B-7B0A429C558F}" type="pres">
      <dgm:prSet presAssocID="{A6F9B8AF-2194-4E4D-8226-81B6510AA8AE}" presName="childRect" presStyleLbl="bgAcc1" presStyleIdx="0" presStyleCnt="4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F8F4DE38-2A03-4817-B879-153DF31DB9C9}" type="pres">
      <dgm:prSet presAssocID="{A6F9B8AF-2194-4E4D-8226-81B6510AA8AE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675A3BC-111A-4E1C-A603-70A9D9078CDE}" type="pres">
      <dgm:prSet presAssocID="{A6F9B8AF-2194-4E4D-8226-81B6510AA8AE}" presName="parentRect" presStyleLbl="alignNode1" presStyleIdx="0" presStyleCnt="4"/>
      <dgm:spPr/>
      <dgm:t>
        <a:bodyPr/>
        <a:lstStyle/>
        <a:p>
          <a:endParaRPr lang="ru-RU"/>
        </a:p>
      </dgm:t>
    </dgm:pt>
    <dgm:pt modelId="{4071E42C-48B4-4517-984A-01EA9EBCD7DA}" type="pres">
      <dgm:prSet presAssocID="{A6F9B8AF-2194-4E4D-8226-81B6510AA8AE}" presName="adorn" presStyleLbl="fgAccFollowNode1" presStyleIdx="0" presStyleCnt="4"/>
      <dgm:spPr/>
    </dgm:pt>
    <dgm:pt modelId="{323E2DA6-2A7E-477A-A6FC-C8364CE5D5B9}" type="pres">
      <dgm:prSet presAssocID="{0DA9DCA6-FC02-4ED4-95A3-063C651054EE}" presName="sibTrans" presStyleLbl="sibTrans2D1" presStyleIdx="0" presStyleCnt="0"/>
      <dgm:spPr/>
      <dgm:t>
        <a:bodyPr/>
        <a:lstStyle/>
        <a:p>
          <a:endParaRPr lang="ru-RU"/>
        </a:p>
      </dgm:t>
    </dgm:pt>
    <dgm:pt modelId="{659788EC-13B1-4538-B425-A70C25615327}" type="pres">
      <dgm:prSet presAssocID="{5C84AF23-69CB-44AC-A16E-F7182B00BABA}" presName="compNode" presStyleCnt="0"/>
      <dgm:spPr/>
    </dgm:pt>
    <dgm:pt modelId="{A2B97E78-B4AB-4DDA-B3E0-3D18122A0A1E}" type="pres">
      <dgm:prSet presAssocID="{5C84AF23-69CB-44AC-A16E-F7182B00BABA}" presName="childRect" presStyleLbl="bgAcc1" presStyleIdx="1" presStyleCnt="4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36E86E1D-12DE-479C-A4A2-FEB012B48961}" type="pres">
      <dgm:prSet presAssocID="{5C84AF23-69CB-44AC-A16E-F7182B00BABA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CB9CC17-A175-4D5A-9304-9DB297AE3683}" type="pres">
      <dgm:prSet presAssocID="{5C84AF23-69CB-44AC-A16E-F7182B00BABA}" presName="parentRect" presStyleLbl="alignNode1" presStyleIdx="1" presStyleCnt="4"/>
      <dgm:spPr/>
      <dgm:t>
        <a:bodyPr/>
        <a:lstStyle/>
        <a:p>
          <a:endParaRPr lang="ru-RU"/>
        </a:p>
      </dgm:t>
    </dgm:pt>
    <dgm:pt modelId="{F4127EC0-651A-45D3-A97B-E4F8E2BE3A34}" type="pres">
      <dgm:prSet presAssocID="{5C84AF23-69CB-44AC-A16E-F7182B00BABA}" presName="adorn" presStyleLbl="fgAccFollowNode1" presStyleIdx="1" presStyleCnt="4"/>
      <dgm:spPr/>
    </dgm:pt>
    <dgm:pt modelId="{0FEB7404-B809-45D4-9C65-E0FAB8C1F652}" type="pres">
      <dgm:prSet presAssocID="{C2B1E2ED-E962-4375-97A0-FE46DA95A39C}" presName="sibTrans" presStyleLbl="sibTrans2D1" presStyleIdx="0" presStyleCnt="0"/>
      <dgm:spPr/>
      <dgm:t>
        <a:bodyPr/>
        <a:lstStyle/>
        <a:p>
          <a:endParaRPr lang="ru-RU"/>
        </a:p>
      </dgm:t>
    </dgm:pt>
    <dgm:pt modelId="{A171AC26-5276-437A-BC89-EC3CC4518797}" type="pres">
      <dgm:prSet presAssocID="{4B78C5F7-ECE4-4586-B1DE-819698C9B944}" presName="compNode" presStyleCnt="0"/>
      <dgm:spPr/>
    </dgm:pt>
    <dgm:pt modelId="{90FF2E76-C2E2-4C10-82A8-FF4678CF33CB}" type="pres">
      <dgm:prSet presAssocID="{4B78C5F7-ECE4-4586-B1DE-819698C9B944}" presName="childRect" presStyleLbl="bgAcc1" presStyleIdx="2" presStyleCnt="4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E34C6CE7-4835-4410-B09B-BA23E6D10E5A}" type="pres">
      <dgm:prSet presAssocID="{4B78C5F7-ECE4-4586-B1DE-819698C9B944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33A83D3-DA17-4F9B-BB9C-80BD8ECA4F42}" type="pres">
      <dgm:prSet presAssocID="{4B78C5F7-ECE4-4586-B1DE-819698C9B944}" presName="parentRect" presStyleLbl="alignNode1" presStyleIdx="2" presStyleCnt="4"/>
      <dgm:spPr/>
      <dgm:t>
        <a:bodyPr/>
        <a:lstStyle/>
        <a:p>
          <a:endParaRPr lang="ru-RU"/>
        </a:p>
      </dgm:t>
    </dgm:pt>
    <dgm:pt modelId="{7E46A781-29F5-4318-B154-69CC85805C97}" type="pres">
      <dgm:prSet presAssocID="{4B78C5F7-ECE4-4586-B1DE-819698C9B944}" presName="adorn" presStyleLbl="fgAccFollowNode1" presStyleIdx="2" presStyleCnt="4"/>
      <dgm:spPr/>
    </dgm:pt>
    <dgm:pt modelId="{76B4CAB0-DC5F-4699-B86E-0196E5FDCFAF}" type="pres">
      <dgm:prSet presAssocID="{89C15830-6C90-4914-882E-5863A0991350}" presName="sibTrans" presStyleLbl="sibTrans2D1" presStyleIdx="0" presStyleCnt="0"/>
      <dgm:spPr/>
      <dgm:t>
        <a:bodyPr/>
        <a:lstStyle/>
        <a:p>
          <a:endParaRPr lang="ru-RU"/>
        </a:p>
      </dgm:t>
    </dgm:pt>
    <dgm:pt modelId="{A6C8B572-E9E7-43CA-9B85-74F2E9A64EDD}" type="pres">
      <dgm:prSet presAssocID="{400D516E-3A3D-4632-85EF-DDBAE73651E7}" presName="compNode" presStyleCnt="0"/>
      <dgm:spPr/>
    </dgm:pt>
    <dgm:pt modelId="{B0E905EB-97B4-43EE-856C-A6298EA5F19E}" type="pres">
      <dgm:prSet presAssocID="{400D516E-3A3D-4632-85EF-DDBAE73651E7}" presName="childRect" presStyleLbl="bgAcc1" presStyleIdx="3" presStyleCnt="4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A6B00536-8AE9-4897-84E6-558C90E58121}" type="pres">
      <dgm:prSet presAssocID="{400D516E-3A3D-4632-85EF-DDBAE73651E7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B06F27A-3EDD-49C3-A310-5EF8E7610A0B}" type="pres">
      <dgm:prSet presAssocID="{400D516E-3A3D-4632-85EF-DDBAE73651E7}" presName="parentRect" presStyleLbl="alignNode1" presStyleIdx="3" presStyleCnt="4"/>
      <dgm:spPr/>
      <dgm:t>
        <a:bodyPr/>
        <a:lstStyle/>
        <a:p>
          <a:endParaRPr lang="ru-RU"/>
        </a:p>
      </dgm:t>
    </dgm:pt>
    <dgm:pt modelId="{892EB591-9F91-4712-8D36-2276FCC3420B}" type="pres">
      <dgm:prSet presAssocID="{400D516E-3A3D-4632-85EF-DDBAE73651E7}" presName="adorn" presStyleLbl="fgAccFollowNode1" presStyleIdx="3" presStyleCnt="4"/>
      <dgm:spPr/>
    </dgm:pt>
  </dgm:ptLst>
  <dgm:cxnLst>
    <dgm:cxn modelId="{58E1392F-4B39-4397-8204-EC17EDC0DA83}" type="presOf" srcId="{4B78C5F7-ECE4-4586-B1DE-819698C9B944}" destId="{033A83D3-DA17-4F9B-BB9C-80BD8ECA4F42}" srcOrd="1" destOrd="0" presId="urn:microsoft.com/office/officeart/2005/8/layout/bList2"/>
    <dgm:cxn modelId="{730D4491-03CF-4C58-877E-AD32E9A91494}" srcId="{ECA8FA01-52EB-4757-AABB-B2603C75E682}" destId="{4B78C5F7-ECE4-4586-B1DE-819698C9B944}" srcOrd="2" destOrd="0" parTransId="{CCEE8F8B-FB62-439B-A3B5-9D417CADC0D0}" sibTransId="{89C15830-6C90-4914-882E-5863A0991350}"/>
    <dgm:cxn modelId="{E0672274-EBC1-447D-AD6E-BE97D603A7ED}" type="presOf" srcId="{0DA9DCA6-FC02-4ED4-95A3-063C651054EE}" destId="{323E2DA6-2A7E-477A-A6FC-C8364CE5D5B9}" srcOrd="0" destOrd="0" presId="urn:microsoft.com/office/officeart/2005/8/layout/bList2"/>
    <dgm:cxn modelId="{C281C437-438A-478A-B448-22181CBD6AB4}" type="presOf" srcId="{400D516E-3A3D-4632-85EF-DDBAE73651E7}" destId="{A6B00536-8AE9-4897-84E6-558C90E58121}" srcOrd="0" destOrd="0" presId="urn:microsoft.com/office/officeart/2005/8/layout/bList2"/>
    <dgm:cxn modelId="{6FF644AD-FA0F-446C-A10D-889B321B1E39}" srcId="{ECA8FA01-52EB-4757-AABB-B2603C75E682}" destId="{A6F9B8AF-2194-4E4D-8226-81B6510AA8AE}" srcOrd="0" destOrd="0" parTransId="{117FCD94-2B36-4FEE-A0C8-183DA03C1D99}" sibTransId="{0DA9DCA6-FC02-4ED4-95A3-063C651054EE}"/>
    <dgm:cxn modelId="{EADB9C70-92BD-423A-A65D-8F3C687E5AF0}" type="presOf" srcId="{C2B1E2ED-E962-4375-97A0-FE46DA95A39C}" destId="{0FEB7404-B809-45D4-9C65-E0FAB8C1F652}" srcOrd="0" destOrd="0" presId="urn:microsoft.com/office/officeart/2005/8/layout/bList2"/>
    <dgm:cxn modelId="{59180554-E26E-4B9A-8A88-B5B15F6A4110}" type="presOf" srcId="{5C84AF23-69CB-44AC-A16E-F7182B00BABA}" destId="{36E86E1D-12DE-479C-A4A2-FEB012B48961}" srcOrd="0" destOrd="0" presId="urn:microsoft.com/office/officeart/2005/8/layout/bList2"/>
    <dgm:cxn modelId="{7FD59994-8457-4162-AFA1-4BB304765688}" type="presOf" srcId="{5C84AF23-69CB-44AC-A16E-F7182B00BABA}" destId="{CCB9CC17-A175-4D5A-9304-9DB297AE3683}" srcOrd="1" destOrd="0" presId="urn:microsoft.com/office/officeart/2005/8/layout/bList2"/>
    <dgm:cxn modelId="{D5361837-4EF1-4CBA-9CCE-55150CB6A5DB}" type="presOf" srcId="{4B78C5F7-ECE4-4586-B1DE-819698C9B944}" destId="{E34C6CE7-4835-4410-B09B-BA23E6D10E5A}" srcOrd="0" destOrd="0" presId="urn:microsoft.com/office/officeart/2005/8/layout/bList2"/>
    <dgm:cxn modelId="{ED59D1B6-8637-45BA-8158-FE611FC25648}" type="presOf" srcId="{A6F9B8AF-2194-4E4D-8226-81B6510AA8AE}" destId="{4675A3BC-111A-4E1C-A603-70A9D9078CDE}" srcOrd="1" destOrd="0" presId="urn:microsoft.com/office/officeart/2005/8/layout/bList2"/>
    <dgm:cxn modelId="{6AA1334E-6783-49A6-9A14-A892667BE5FD}" srcId="{ECA8FA01-52EB-4757-AABB-B2603C75E682}" destId="{5C84AF23-69CB-44AC-A16E-F7182B00BABA}" srcOrd="1" destOrd="0" parTransId="{93761F79-E00F-47CC-859D-B59D3E26F12E}" sibTransId="{C2B1E2ED-E962-4375-97A0-FE46DA95A39C}"/>
    <dgm:cxn modelId="{7854A2F8-843F-4CB9-987C-4CF3366F0F87}" type="presOf" srcId="{400D516E-3A3D-4632-85EF-DDBAE73651E7}" destId="{DB06F27A-3EDD-49C3-A310-5EF8E7610A0B}" srcOrd="1" destOrd="0" presId="urn:microsoft.com/office/officeart/2005/8/layout/bList2"/>
    <dgm:cxn modelId="{2E60A761-C2F8-4A4A-AB6A-8DA791510E45}" type="presOf" srcId="{A6F9B8AF-2194-4E4D-8226-81B6510AA8AE}" destId="{F8F4DE38-2A03-4817-B879-153DF31DB9C9}" srcOrd="0" destOrd="0" presId="urn:microsoft.com/office/officeart/2005/8/layout/bList2"/>
    <dgm:cxn modelId="{3DD66833-68FA-4BA7-8703-28675BF0D377}" type="presOf" srcId="{89C15830-6C90-4914-882E-5863A0991350}" destId="{76B4CAB0-DC5F-4699-B86E-0196E5FDCFAF}" srcOrd="0" destOrd="0" presId="urn:microsoft.com/office/officeart/2005/8/layout/bList2"/>
    <dgm:cxn modelId="{0948ABA7-68D5-4415-A533-120BC32C1EA8}" srcId="{ECA8FA01-52EB-4757-AABB-B2603C75E682}" destId="{400D516E-3A3D-4632-85EF-DDBAE73651E7}" srcOrd="3" destOrd="0" parTransId="{DD596C04-0542-402C-ABA8-30E5133FBF57}" sibTransId="{ADEBD64E-A3AA-4DE5-91DF-88ED866833E4}"/>
    <dgm:cxn modelId="{CCAE6A1D-65B8-4A49-805B-6CE423D652BB}" type="presOf" srcId="{ECA8FA01-52EB-4757-AABB-B2603C75E682}" destId="{CCFA39D5-C756-419F-8C68-6F29CD1BDC76}" srcOrd="0" destOrd="0" presId="urn:microsoft.com/office/officeart/2005/8/layout/bList2"/>
    <dgm:cxn modelId="{E0EFB36D-C322-4BB4-9CEB-F76A9EAFD65C}" type="presParOf" srcId="{CCFA39D5-C756-419F-8C68-6F29CD1BDC76}" destId="{CF5A70DB-DAD2-4E49-B930-AC20DF61DCB0}" srcOrd="0" destOrd="0" presId="urn:microsoft.com/office/officeart/2005/8/layout/bList2"/>
    <dgm:cxn modelId="{3CF45B1E-F1D7-43CF-8C0D-31AEFE4A9363}" type="presParOf" srcId="{CF5A70DB-DAD2-4E49-B930-AC20DF61DCB0}" destId="{2BCFC4F6-AB00-41C3-859B-7B0A429C558F}" srcOrd="0" destOrd="0" presId="urn:microsoft.com/office/officeart/2005/8/layout/bList2"/>
    <dgm:cxn modelId="{E8EDB1D0-A2BB-45CC-9519-DF250D9EC7F1}" type="presParOf" srcId="{CF5A70DB-DAD2-4E49-B930-AC20DF61DCB0}" destId="{F8F4DE38-2A03-4817-B879-153DF31DB9C9}" srcOrd="1" destOrd="0" presId="urn:microsoft.com/office/officeart/2005/8/layout/bList2"/>
    <dgm:cxn modelId="{202BB312-7B4A-432B-8300-380B363AC94C}" type="presParOf" srcId="{CF5A70DB-DAD2-4E49-B930-AC20DF61DCB0}" destId="{4675A3BC-111A-4E1C-A603-70A9D9078CDE}" srcOrd="2" destOrd="0" presId="urn:microsoft.com/office/officeart/2005/8/layout/bList2"/>
    <dgm:cxn modelId="{602EA0DE-C253-479D-A7B8-17806B63B31B}" type="presParOf" srcId="{CF5A70DB-DAD2-4E49-B930-AC20DF61DCB0}" destId="{4071E42C-48B4-4517-984A-01EA9EBCD7DA}" srcOrd="3" destOrd="0" presId="urn:microsoft.com/office/officeart/2005/8/layout/bList2"/>
    <dgm:cxn modelId="{A7670255-DB57-492F-905E-35CC594E258F}" type="presParOf" srcId="{CCFA39D5-C756-419F-8C68-6F29CD1BDC76}" destId="{323E2DA6-2A7E-477A-A6FC-C8364CE5D5B9}" srcOrd="1" destOrd="0" presId="urn:microsoft.com/office/officeart/2005/8/layout/bList2"/>
    <dgm:cxn modelId="{F1532798-F737-4BB8-83F6-A0B7255868B1}" type="presParOf" srcId="{CCFA39D5-C756-419F-8C68-6F29CD1BDC76}" destId="{659788EC-13B1-4538-B425-A70C25615327}" srcOrd="2" destOrd="0" presId="urn:microsoft.com/office/officeart/2005/8/layout/bList2"/>
    <dgm:cxn modelId="{0760A8BE-8117-4CC1-B729-8A9815EA8D87}" type="presParOf" srcId="{659788EC-13B1-4538-B425-A70C25615327}" destId="{A2B97E78-B4AB-4DDA-B3E0-3D18122A0A1E}" srcOrd="0" destOrd="0" presId="urn:microsoft.com/office/officeart/2005/8/layout/bList2"/>
    <dgm:cxn modelId="{045DC50E-04B4-4134-95A8-1DA49D5339FA}" type="presParOf" srcId="{659788EC-13B1-4538-B425-A70C25615327}" destId="{36E86E1D-12DE-479C-A4A2-FEB012B48961}" srcOrd="1" destOrd="0" presId="urn:microsoft.com/office/officeart/2005/8/layout/bList2"/>
    <dgm:cxn modelId="{C906D86F-BFC9-4384-89A3-204C40BA95BB}" type="presParOf" srcId="{659788EC-13B1-4538-B425-A70C25615327}" destId="{CCB9CC17-A175-4D5A-9304-9DB297AE3683}" srcOrd="2" destOrd="0" presId="urn:microsoft.com/office/officeart/2005/8/layout/bList2"/>
    <dgm:cxn modelId="{429BFDB7-9619-4FB9-B48F-1CE3AC652DC2}" type="presParOf" srcId="{659788EC-13B1-4538-B425-A70C25615327}" destId="{F4127EC0-651A-45D3-A97B-E4F8E2BE3A34}" srcOrd="3" destOrd="0" presId="urn:microsoft.com/office/officeart/2005/8/layout/bList2"/>
    <dgm:cxn modelId="{CCDCD94B-B9B8-4359-8C4E-B17844A7433E}" type="presParOf" srcId="{CCFA39D5-C756-419F-8C68-6F29CD1BDC76}" destId="{0FEB7404-B809-45D4-9C65-E0FAB8C1F652}" srcOrd="3" destOrd="0" presId="urn:microsoft.com/office/officeart/2005/8/layout/bList2"/>
    <dgm:cxn modelId="{879F1B05-23C3-447C-92E8-C9458BDB44E0}" type="presParOf" srcId="{CCFA39D5-C756-419F-8C68-6F29CD1BDC76}" destId="{A171AC26-5276-437A-BC89-EC3CC4518797}" srcOrd="4" destOrd="0" presId="urn:microsoft.com/office/officeart/2005/8/layout/bList2"/>
    <dgm:cxn modelId="{9741D8D8-11D0-464A-8CCA-18F7C5B08DEC}" type="presParOf" srcId="{A171AC26-5276-437A-BC89-EC3CC4518797}" destId="{90FF2E76-C2E2-4C10-82A8-FF4678CF33CB}" srcOrd="0" destOrd="0" presId="urn:microsoft.com/office/officeart/2005/8/layout/bList2"/>
    <dgm:cxn modelId="{99F8A681-3382-4454-887B-B72896C09947}" type="presParOf" srcId="{A171AC26-5276-437A-BC89-EC3CC4518797}" destId="{E34C6CE7-4835-4410-B09B-BA23E6D10E5A}" srcOrd="1" destOrd="0" presId="urn:microsoft.com/office/officeart/2005/8/layout/bList2"/>
    <dgm:cxn modelId="{58328955-2586-48BB-A358-9AF01136CCCB}" type="presParOf" srcId="{A171AC26-5276-437A-BC89-EC3CC4518797}" destId="{033A83D3-DA17-4F9B-BB9C-80BD8ECA4F42}" srcOrd="2" destOrd="0" presId="urn:microsoft.com/office/officeart/2005/8/layout/bList2"/>
    <dgm:cxn modelId="{788DE623-8128-4FAA-AADF-0112A2B5B75A}" type="presParOf" srcId="{A171AC26-5276-437A-BC89-EC3CC4518797}" destId="{7E46A781-29F5-4318-B154-69CC85805C97}" srcOrd="3" destOrd="0" presId="urn:microsoft.com/office/officeart/2005/8/layout/bList2"/>
    <dgm:cxn modelId="{197358A9-DA86-41E3-A1DF-6207FDC1E348}" type="presParOf" srcId="{CCFA39D5-C756-419F-8C68-6F29CD1BDC76}" destId="{76B4CAB0-DC5F-4699-B86E-0196E5FDCFAF}" srcOrd="5" destOrd="0" presId="urn:microsoft.com/office/officeart/2005/8/layout/bList2"/>
    <dgm:cxn modelId="{933DE01C-A770-4BAC-A81E-3C8AE394A389}" type="presParOf" srcId="{CCFA39D5-C756-419F-8C68-6F29CD1BDC76}" destId="{A6C8B572-E9E7-43CA-9B85-74F2E9A64EDD}" srcOrd="6" destOrd="0" presId="urn:microsoft.com/office/officeart/2005/8/layout/bList2"/>
    <dgm:cxn modelId="{A6F456C4-611B-44D2-8204-D090A79A3E85}" type="presParOf" srcId="{A6C8B572-E9E7-43CA-9B85-74F2E9A64EDD}" destId="{B0E905EB-97B4-43EE-856C-A6298EA5F19E}" srcOrd="0" destOrd="0" presId="urn:microsoft.com/office/officeart/2005/8/layout/bList2"/>
    <dgm:cxn modelId="{0220135E-64A0-43E0-8868-EFA322C3F0F1}" type="presParOf" srcId="{A6C8B572-E9E7-43CA-9B85-74F2E9A64EDD}" destId="{A6B00536-8AE9-4897-84E6-558C90E58121}" srcOrd="1" destOrd="0" presId="urn:microsoft.com/office/officeart/2005/8/layout/bList2"/>
    <dgm:cxn modelId="{3952B9F5-AB83-459D-9155-38AC41D5D50C}" type="presParOf" srcId="{A6C8B572-E9E7-43CA-9B85-74F2E9A64EDD}" destId="{DB06F27A-3EDD-49C3-A310-5EF8E7610A0B}" srcOrd="2" destOrd="0" presId="urn:microsoft.com/office/officeart/2005/8/layout/bList2"/>
    <dgm:cxn modelId="{59B5D344-9835-408D-A6FD-36DAE90936C2}" type="presParOf" srcId="{A6C8B572-E9E7-43CA-9B85-74F2E9A64EDD}" destId="{892EB591-9F91-4712-8D36-2276FCC3420B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2F73539-9F99-46D6-A11B-218F1B8EFD28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</dgm:pt>
    <dgm:pt modelId="{1CF0CA2D-E908-40B0-91A5-AFC0C7C8A4DB}">
      <dgm:prSet phldrT="[Текст]"/>
      <dgm:spPr/>
      <dgm:t>
        <a:bodyPr/>
        <a:lstStyle/>
        <a:p>
          <a:r>
            <a:rPr lang="uk-UA" dirty="0" smtClean="0"/>
            <a:t>Піджак </a:t>
          </a:r>
          <a:endParaRPr lang="ru-RU" dirty="0"/>
        </a:p>
      </dgm:t>
    </dgm:pt>
    <dgm:pt modelId="{ABDBF6EC-E45A-4276-9B85-5E673F8CD5D4}" type="parTrans" cxnId="{04F25D95-F50C-4633-8CC1-2BB1DD136797}">
      <dgm:prSet/>
      <dgm:spPr/>
      <dgm:t>
        <a:bodyPr/>
        <a:lstStyle/>
        <a:p>
          <a:endParaRPr lang="ru-RU"/>
        </a:p>
      </dgm:t>
    </dgm:pt>
    <dgm:pt modelId="{169BA4F4-8989-4C5D-B4D9-078034EB020C}" type="sibTrans" cxnId="{04F25D95-F50C-4633-8CC1-2BB1DD136797}">
      <dgm:prSet/>
      <dgm:spPr/>
      <dgm:t>
        <a:bodyPr/>
        <a:lstStyle/>
        <a:p>
          <a:endParaRPr lang="ru-RU"/>
        </a:p>
      </dgm:t>
    </dgm:pt>
    <dgm:pt modelId="{CD4AF1AE-5417-49ED-A4DA-5314854A3978}">
      <dgm:prSet phldrT="[Текст]"/>
      <dgm:spPr/>
      <dgm:t>
        <a:bodyPr/>
        <a:lstStyle/>
        <a:p>
          <a:r>
            <a:rPr lang="uk-UA" dirty="0" smtClean="0"/>
            <a:t>Шарф</a:t>
          </a:r>
          <a:endParaRPr lang="ru-RU" dirty="0"/>
        </a:p>
      </dgm:t>
    </dgm:pt>
    <dgm:pt modelId="{C8F33E15-4713-4A96-B74E-CC8AE1530312}" type="parTrans" cxnId="{D422298B-5EA7-475A-B19A-30A9FC6AA1BF}">
      <dgm:prSet/>
      <dgm:spPr/>
      <dgm:t>
        <a:bodyPr/>
        <a:lstStyle/>
        <a:p>
          <a:endParaRPr lang="ru-RU"/>
        </a:p>
      </dgm:t>
    </dgm:pt>
    <dgm:pt modelId="{3001C43F-7F19-4589-8F8A-B1818C5014C1}" type="sibTrans" cxnId="{D422298B-5EA7-475A-B19A-30A9FC6AA1BF}">
      <dgm:prSet/>
      <dgm:spPr/>
      <dgm:t>
        <a:bodyPr/>
        <a:lstStyle/>
        <a:p>
          <a:endParaRPr lang="ru-RU"/>
        </a:p>
      </dgm:t>
    </dgm:pt>
    <dgm:pt modelId="{357007C0-D1F6-4CA4-BCDD-894C8DB49B33}">
      <dgm:prSet phldrT="[Текст]"/>
      <dgm:spPr/>
      <dgm:t>
        <a:bodyPr/>
        <a:lstStyle/>
        <a:p>
          <a:r>
            <a:rPr lang="uk-UA" dirty="0" smtClean="0"/>
            <a:t>Штани </a:t>
          </a:r>
          <a:endParaRPr lang="ru-RU" dirty="0"/>
        </a:p>
      </dgm:t>
    </dgm:pt>
    <dgm:pt modelId="{EF2B17C5-1001-4856-856A-D93E1C8AB134}" type="parTrans" cxnId="{5204083F-4FF4-47D7-80EE-8F076ADD0EBF}">
      <dgm:prSet/>
      <dgm:spPr/>
      <dgm:t>
        <a:bodyPr/>
        <a:lstStyle/>
        <a:p>
          <a:endParaRPr lang="ru-RU"/>
        </a:p>
      </dgm:t>
    </dgm:pt>
    <dgm:pt modelId="{5B03CDE2-2A86-467E-8B5B-2DDA5D5AC8BF}" type="sibTrans" cxnId="{5204083F-4FF4-47D7-80EE-8F076ADD0EBF}">
      <dgm:prSet/>
      <dgm:spPr/>
      <dgm:t>
        <a:bodyPr/>
        <a:lstStyle/>
        <a:p>
          <a:endParaRPr lang="ru-RU"/>
        </a:p>
      </dgm:t>
    </dgm:pt>
    <dgm:pt modelId="{41EBA39D-87C1-4597-9544-9A7C8963FCAB}">
      <dgm:prSet phldrT="[Текст]"/>
      <dgm:spPr/>
      <dgm:t>
        <a:bodyPr/>
        <a:lstStyle/>
        <a:p>
          <a:r>
            <a:rPr lang="uk-UA" dirty="0" smtClean="0"/>
            <a:t>Шапка </a:t>
          </a:r>
          <a:endParaRPr lang="ru-RU" dirty="0"/>
        </a:p>
      </dgm:t>
    </dgm:pt>
    <dgm:pt modelId="{F27CCC6E-E130-4BE7-B8E5-51535BFF5CF8}" type="parTrans" cxnId="{ED0A9B3A-5703-4C4C-9B23-76BB33874C00}">
      <dgm:prSet/>
      <dgm:spPr/>
      <dgm:t>
        <a:bodyPr/>
        <a:lstStyle/>
        <a:p>
          <a:endParaRPr lang="ru-RU"/>
        </a:p>
      </dgm:t>
    </dgm:pt>
    <dgm:pt modelId="{BA45AC8D-B052-4141-8654-9914E3953F26}" type="sibTrans" cxnId="{ED0A9B3A-5703-4C4C-9B23-76BB33874C00}">
      <dgm:prSet/>
      <dgm:spPr/>
      <dgm:t>
        <a:bodyPr/>
        <a:lstStyle/>
        <a:p>
          <a:endParaRPr lang="ru-RU"/>
        </a:p>
      </dgm:t>
    </dgm:pt>
    <dgm:pt modelId="{22D4EF35-51E5-4F7A-AFCF-14622C618BB3}" type="pres">
      <dgm:prSet presAssocID="{02F73539-9F99-46D6-A11B-218F1B8EFD28}" presName="diagram" presStyleCnt="0">
        <dgm:presLayoutVars>
          <dgm:dir/>
          <dgm:animLvl val="lvl"/>
          <dgm:resizeHandles val="exact"/>
        </dgm:presLayoutVars>
      </dgm:prSet>
      <dgm:spPr/>
    </dgm:pt>
    <dgm:pt modelId="{49B2D51D-E22C-41FF-9D90-A309E9D683C3}" type="pres">
      <dgm:prSet presAssocID="{1CF0CA2D-E908-40B0-91A5-AFC0C7C8A4DB}" presName="compNode" presStyleCnt="0"/>
      <dgm:spPr/>
    </dgm:pt>
    <dgm:pt modelId="{94DF330B-A9ED-486A-8BBF-4462A0269BED}" type="pres">
      <dgm:prSet presAssocID="{1CF0CA2D-E908-40B0-91A5-AFC0C7C8A4DB}" presName="childRect" presStyleLbl="bgAcc1" presStyleIdx="0" presStyleCnt="4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57BFFF7D-B93D-44E1-ACE7-257F108DFC15}" type="pres">
      <dgm:prSet presAssocID="{1CF0CA2D-E908-40B0-91A5-AFC0C7C8A4DB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CCD1464-FEC1-4CA4-B108-7471037D785E}" type="pres">
      <dgm:prSet presAssocID="{1CF0CA2D-E908-40B0-91A5-AFC0C7C8A4DB}" presName="parentRect" presStyleLbl="alignNode1" presStyleIdx="0" presStyleCnt="4"/>
      <dgm:spPr/>
      <dgm:t>
        <a:bodyPr/>
        <a:lstStyle/>
        <a:p>
          <a:endParaRPr lang="ru-RU"/>
        </a:p>
      </dgm:t>
    </dgm:pt>
    <dgm:pt modelId="{259D5B47-EEBB-4886-8C9C-7ECF38B59F39}" type="pres">
      <dgm:prSet presAssocID="{1CF0CA2D-E908-40B0-91A5-AFC0C7C8A4DB}" presName="adorn" presStyleLbl="fgAccFollowNode1" presStyleIdx="0" presStyleCnt="4"/>
      <dgm:spPr/>
    </dgm:pt>
    <dgm:pt modelId="{4CBABB87-C8B9-4386-A3CB-3F9448A07AB0}" type="pres">
      <dgm:prSet presAssocID="{169BA4F4-8989-4C5D-B4D9-078034EB020C}" presName="sibTrans" presStyleLbl="sibTrans2D1" presStyleIdx="0" presStyleCnt="0"/>
      <dgm:spPr/>
      <dgm:t>
        <a:bodyPr/>
        <a:lstStyle/>
        <a:p>
          <a:endParaRPr lang="ru-RU"/>
        </a:p>
      </dgm:t>
    </dgm:pt>
    <dgm:pt modelId="{5DBC9736-05D7-47B7-97DB-FE561A21AB5F}" type="pres">
      <dgm:prSet presAssocID="{41EBA39D-87C1-4597-9544-9A7C8963FCAB}" presName="compNode" presStyleCnt="0"/>
      <dgm:spPr/>
    </dgm:pt>
    <dgm:pt modelId="{3557F92E-6622-4A40-8A3B-B79988C34EEC}" type="pres">
      <dgm:prSet presAssocID="{41EBA39D-87C1-4597-9544-9A7C8963FCAB}" presName="childRect" presStyleLbl="bgAcc1" presStyleIdx="1" presStyleCnt="4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ABB90AE2-9EFA-421D-82B7-43AD5A0182BB}" type="pres">
      <dgm:prSet presAssocID="{41EBA39D-87C1-4597-9544-9A7C8963FCAB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36212EC-68B0-470F-9A7D-5E29C744AC66}" type="pres">
      <dgm:prSet presAssocID="{41EBA39D-87C1-4597-9544-9A7C8963FCAB}" presName="parentRect" presStyleLbl="alignNode1" presStyleIdx="1" presStyleCnt="4"/>
      <dgm:spPr/>
      <dgm:t>
        <a:bodyPr/>
        <a:lstStyle/>
        <a:p>
          <a:endParaRPr lang="ru-RU"/>
        </a:p>
      </dgm:t>
    </dgm:pt>
    <dgm:pt modelId="{89136950-76AD-4DF0-A2F8-3BF1D8A5AF73}" type="pres">
      <dgm:prSet presAssocID="{41EBA39D-87C1-4597-9544-9A7C8963FCAB}" presName="adorn" presStyleLbl="fgAccFollowNode1" presStyleIdx="1" presStyleCnt="4"/>
      <dgm:spPr/>
    </dgm:pt>
    <dgm:pt modelId="{9BD0521A-748B-4E26-8251-1E639FC95205}" type="pres">
      <dgm:prSet presAssocID="{BA45AC8D-B052-4141-8654-9914E3953F26}" presName="sibTrans" presStyleLbl="sibTrans2D1" presStyleIdx="0" presStyleCnt="0"/>
      <dgm:spPr/>
      <dgm:t>
        <a:bodyPr/>
        <a:lstStyle/>
        <a:p>
          <a:endParaRPr lang="ru-RU"/>
        </a:p>
      </dgm:t>
    </dgm:pt>
    <dgm:pt modelId="{9DB868D6-F957-43F7-B8D8-07242C8D1129}" type="pres">
      <dgm:prSet presAssocID="{CD4AF1AE-5417-49ED-A4DA-5314854A3978}" presName="compNode" presStyleCnt="0"/>
      <dgm:spPr/>
    </dgm:pt>
    <dgm:pt modelId="{DD120C6B-91CF-4E6B-A9EB-829BC4D3F43B}" type="pres">
      <dgm:prSet presAssocID="{CD4AF1AE-5417-49ED-A4DA-5314854A3978}" presName="childRect" presStyleLbl="bgAcc1" presStyleIdx="2" presStyleCnt="4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DC52B855-7B65-4879-9547-ACA0D0ECE647}" type="pres">
      <dgm:prSet presAssocID="{CD4AF1AE-5417-49ED-A4DA-5314854A3978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DBA029E-9EF2-44B0-9D1F-EE62A38DF609}" type="pres">
      <dgm:prSet presAssocID="{CD4AF1AE-5417-49ED-A4DA-5314854A3978}" presName="parentRect" presStyleLbl="alignNode1" presStyleIdx="2" presStyleCnt="4"/>
      <dgm:spPr/>
      <dgm:t>
        <a:bodyPr/>
        <a:lstStyle/>
        <a:p>
          <a:endParaRPr lang="ru-RU"/>
        </a:p>
      </dgm:t>
    </dgm:pt>
    <dgm:pt modelId="{B175B3F0-7942-4AA5-9C66-4636249638AB}" type="pres">
      <dgm:prSet presAssocID="{CD4AF1AE-5417-49ED-A4DA-5314854A3978}" presName="adorn" presStyleLbl="fgAccFollowNode1" presStyleIdx="2" presStyleCnt="4"/>
      <dgm:spPr/>
    </dgm:pt>
    <dgm:pt modelId="{E6EDDA5A-F385-4DE3-B4A6-C1822644D0C9}" type="pres">
      <dgm:prSet presAssocID="{3001C43F-7F19-4589-8F8A-B1818C5014C1}" presName="sibTrans" presStyleLbl="sibTrans2D1" presStyleIdx="0" presStyleCnt="0"/>
      <dgm:spPr/>
      <dgm:t>
        <a:bodyPr/>
        <a:lstStyle/>
        <a:p>
          <a:endParaRPr lang="ru-RU"/>
        </a:p>
      </dgm:t>
    </dgm:pt>
    <dgm:pt modelId="{E55F75D6-318E-46EF-9149-703B9B356787}" type="pres">
      <dgm:prSet presAssocID="{357007C0-D1F6-4CA4-BCDD-894C8DB49B33}" presName="compNode" presStyleCnt="0"/>
      <dgm:spPr/>
    </dgm:pt>
    <dgm:pt modelId="{ECA7E4B8-F80C-4B30-926F-87A0B38BB7A7}" type="pres">
      <dgm:prSet presAssocID="{357007C0-D1F6-4CA4-BCDD-894C8DB49B33}" presName="childRect" presStyleLbl="bgAcc1" presStyleIdx="3" presStyleCnt="4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B7AEBE55-523E-4830-B108-BA867126F909}" type="pres">
      <dgm:prSet presAssocID="{357007C0-D1F6-4CA4-BCDD-894C8DB49B33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5BD064E-E973-4E74-A34B-B6A698140169}" type="pres">
      <dgm:prSet presAssocID="{357007C0-D1F6-4CA4-BCDD-894C8DB49B33}" presName="parentRect" presStyleLbl="alignNode1" presStyleIdx="3" presStyleCnt="4"/>
      <dgm:spPr/>
      <dgm:t>
        <a:bodyPr/>
        <a:lstStyle/>
        <a:p>
          <a:endParaRPr lang="ru-RU"/>
        </a:p>
      </dgm:t>
    </dgm:pt>
    <dgm:pt modelId="{6DA4385E-E2A1-45C8-89D5-98B82636E1F8}" type="pres">
      <dgm:prSet presAssocID="{357007C0-D1F6-4CA4-BCDD-894C8DB49B33}" presName="adorn" presStyleLbl="fgAccFollowNode1" presStyleIdx="3" presStyleCnt="4"/>
      <dgm:spPr/>
    </dgm:pt>
  </dgm:ptLst>
  <dgm:cxnLst>
    <dgm:cxn modelId="{D422298B-5EA7-475A-B19A-30A9FC6AA1BF}" srcId="{02F73539-9F99-46D6-A11B-218F1B8EFD28}" destId="{CD4AF1AE-5417-49ED-A4DA-5314854A3978}" srcOrd="2" destOrd="0" parTransId="{C8F33E15-4713-4A96-B74E-CC8AE1530312}" sibTransId="{3001C43F-7F19-4589-8F8A-B1818C5014C1}"/>
    <dgm:cxn modelId="{020B9438-018D-4448-B41A-1EE33BF850CF}" type="presOf" srcId="{1CF0CA2D-E908-40B0-91A5-AFC0C7C8A4DB}" destId="{57BFFF7D-B93D-44E1-ACE7-257F108DFC15}" srcOrd="0" destOrd="0" presId="urn:microsoft.com/office/officeart/2005/8/layout/bList2"/>
    <dgm:cxn modelId="{7F086218-38D5-4354-B99B-E5C919F17862}" type="presOf" srcId="{CD4AF1AE-5417-49ED-A4DA-5314854A3978}" destId="{DC52B855-7B65-4879-9547-ACA0D0ECE647}" srcOrd="0" destOrd="0" presId="urn:microsoft.com/office/officeart/2005/8/layout/bList2"/>
    <dgm:cxn modelId="{4BAAF41D-27B5-4A8A-9772-B46468D79BF1}" type="presOf" srcId="{BA45AC8D-B052-4141-8654-9914E3953F26}" destId="{9BD0521A-748B-4E26-8251-1E639FC95205}" srcOrd="0" destOrd="0" presId="urn:microsoft.com/office/officeart/2005/8/layout/bList2"/>
    <dgm:cxn modelId="{5204083F-4FF4-47D7-80EE-8F076ADD0EBF}" srcId="{02F73539-9F99-46D6-A11B-218F1B8EFD28}" destId="{357007C0-D1F6-4CA4-BCDD-894C8DB49B33}" srcOrd="3" destOrd="0" parTransId="{EF2B17C5-1001-4856-856A-D93E1C8AB134}" sibTransId="{5B03CDE2-2A86-467E-8B5B-2DDA5D5AC8BF}"/>
    <dgm:cxn modelId="{D45DCCF7-3085-425F-A2F4-413161AE3141}" type="presOf" srcId="{41EBA39D-87C1-4597-9544-9A7C8963FCAB}" destId="{ABB90AE2-9EFA-421D-82B7-43AD5A0182BB}" srcOrd="0" destOrd="0" presId="urn:microsoft.com/office/officeart/2005/8/layout/bList2"/>
    <dgm:cxn modelId="{6B1D251C-6302-489B-B075-44468C786F9B}" type="presOf" srcId="{169BA4F4-8989-4C5D-B4D9-078034EB020C}" destId="{4CBABB87-C8B9-4386-A3CB-3F9448A07AB0}" srcOrd="0" destOrd="0" presId="urn:microsoft.com/office/officeart/2005/8/layout/bList2"/>
    <dgm:cxn modelId="{2EE7600C-F30B-472B-B24D-CF19F26066E8}" type="presOf" srcId="{357007C0-D1F6-4CA4-BCDD-894C8DB49B33}" destId="{85BD064E-E973-4E74-A34B-B6A698140169}" srcOrd="1" destOrd="0" presId="urn:microsoft.com/office/officeart/2005/8/layout/bList2"/>
    <dgm:cxn modelId="{A1333AF3-97C7-4A1C-A9F1-D71B5F2EBEAC}" type="presOf" srcId="{CD4AF1AE-5417-49ED-A4DA-5314854A3978}" destId="{0DBA029E-9EF2-44B0-9D1F-EE62A38DF609}" srcOrd="1" destOrd="0" presId="urn:microsoft.com/office/officeart/2005/8/layout/bList2"/>
    <dgm:cxn modelId="{025D782E-DFF4-4329-8A0F-34D5F8C6E81E}" type="presOf" srcId="{3001C43F-7F19-4589-8F8A-B1818C5014C1}" destId="{E6EDDA5A-F385-4DE3-B4A6-C1822644D0C9}" srcOrd="0" destOrd="0" presId="urn:microsoft.com/office/officeart/2005/8/layout/bList2"/>
    <dgm:cxn modelId="{4D3CAE71-294A-4F32-AA68-45429CA82DC2}" type="presOf" srcId="{1CF0CA2D-E908-40B0-91A5-AFC0C7C8A4DB}" destId="{0CCD1464-FEC1-4CA4-B108-7471037D785E}" srcOrd="1" destOrd="0" presId="urn:microsoft.com/office/officeart/2005/8/layout/bList2"/>
    <dgm:cxn modelId="{46EFA9EC-F25E-4949-B5B5-536F96165541}" type="presOf" srcId="{02F73539-9F99-46D6-A11B-218F1B8EFD28}" destId="{22D4EF35-51E5-4F7A-AFCF-14622C618BB3}" srcOrd="0" destOrd="0" presId="urn:microsoft.com/office/officeart/2005/8/layout/bList2"/>
    <dgm:cxn modelId="{04F25D95-F50C-4633-8CC1-2BB1DD136797}" srcId="{02F73539-9F99-46D6-A11B-218F1B8EFD28}" destId="{1CF0CA2D-E908-40B0-91A5-AFC0C7C8A4DB}" srcOrd="0" destOrd="0" parTransId="{ABDBF6EC-E45A-4276-9B85-5E673F8CD5D4}" sibTransId="{169BA4F4-8989-4C5D-B4D9-078034EB020C}"/>
    <dgm:cxn modelId="{574470D6-D1F1-448C-A3A2-A670617EF88C}" type="presOf" srcId="{41EBA39D-87C1-4597-9544-9A7C8963FCAB}" destId="{836212EC-68B0-470F-9A7D-5E29C744AC66}" srcOrd="1" destOrd="0" presId="urn:microsoft.com/office/officeart/2005/8/layout/bList2"/>
    <dgm:cxn modelId="{119E4D2A-FDD7-42DD-8D45-A32A9FCE050D}" type="presOf" srcId="{357007C0-D1F6-4CA4-BCDD-894C8DB49B33}" destId="{B7AEBE55-523E-4830-B108-BA867126F909}" srcOrd="0" destOrd="0" presId="urn:microsoft.com/office/officeart/2005/8/layout/bList2"/>
    <dgm:cxn modelId="{ED0A9B3A-5703-4C4C-9B23-76BB33874C00}" srcId="{02F73539-9F99-46D6-A11B-218F1B8EFD28}" destId="{41EBA39D-87C1-4597-9544-9A7C8963FCAB}" srcOrd="1" destOrd="0" parTransId="{F27CCC6E-E130-4BE7-B8E5-51535BFF5CF8}" sibTransId="{BA45AC8D-B052-4141-8654-9914E3953F26}"/>
    <dgm:cxn modelId="{EEAEBC7A-4D4E-408B-A92B-7C5EB9116EB4}" type="presParOf" srcId="{22D4EF35-51E5-4F7A-AFCF-14622C618BB3}" destId="{49B2D51D-E22C-41FF-9D90-A309E9D683C3}" srcOrd="0" destOrd="0" presId="urn:microsoft.com/office/officeart/2005/8/layout/bList2"/>
    <dgm:cxn modelId="{237DF352-CACB-4D32-BCFB-A16A31833353}" type="presParOf" srcId="{49B2D51D-E22C-41FF-9D90-A309E9D683C3}" destId="{94DF330B-A9ED-486A-8BBF-4462A0269BED}" srcOrd="0" destOrd="0" presId="urn:microsoft.com/office/officeart/2005/8/layout/bList2"/>
    <dgm:cxn modelId="{09E04673-7999-43EE-9E8D-16C9B1EE2B2B}" type="presParOf" srcId="{49B2D51D-E22C-41FF-9D90-A309E9D683C3}" destId="{57BFFF7D-B93D-44E1-ACE7-257F108DFC15}" srcOrd="1" destOrd="0" presId="urn:microsoft.com/office/officeart/2005/8/layout/bList2"/>
    <dgm:cxn modelId="{9E3F4036-37CB-4F8B-A8AD-FFCA3285753B}" type="presParOf" srcId="{49B2D51D-E22C-41FF-9D90-A309E9D683C3}" destId="{0CCD1464-FEC1-4CA4-B108-7471037D785E}" srcOrd="2" destOrd="0" presId="urn:microsoft.com/office/officeart/2005/8/layout/bList2"/>
    <dgm:cxn modelId="{6B91E682-CCBD-40E0-B975-81348DFAD8D4}" type="presParOf" srcId="{49B2D51D-E22C-41FF-9D90-A309E9D683C3}" destId="{259D5B47-EEBB-4886-8C9C-7ECF38B59F39}" srcOrd="3" destOrd="0" presId="urn:microsoft.com/office/officeart/2005/8/layout/bList2"/>
    <dgm:cxn modelId="{3949B5C9-D62C-445F-8C21-D2EE763A6291}" type="presParOf" srcId="{22D4EF35-51E5-4F7A-AFCF-14622C618BB3}" destId="{4CBABB87-C8B9-4386-A3CB-3F9448A07AB0}" srcOrd="1" destOrd="0" presId="urn:microsoft.com/office/officeart/2005/8/layout/bList2"/>
    <dgm:cxn modelId="{2B5208C8-ADD3-415C-967E-FEFD2520EB48}" type="presParOf" srcId="{22D4EF35-51E5-4F7A-AFCF-14622C618BB3}" destId="{5DBC9736-05D7-47B7-97DB-FE561A21AB5F}" srcOrd="2" destOrd="0" presId="urn:microsoft.com/office/officeart/2005/8/layout/bList2"/>
    <dgm:cxn modelId="{18D11EAC-9D07-422F-A41A-AA932F9062BF}" type="presParOf" srcId="{5DBC9736-05D7-47B7-97DB-FE561A21AB5F}" destId="{3557F92E-6622-4A40-8A3B-B79988C34EEC}" srcOrd="0" destOrd="0" presId="urn:microsoft.com/office/officeart/2005/8/layout/bList2"/>
    <dgm:cxn modelId="{03E22727-75FF-4D5C-B18E-585800CD21D7}" type="presParOf" srcId="{5DBC9736-05D7-47B7-97DB-FE561A21AB5F}" destId="{ABB90AE2-9EFA-421D-82B7-43AD5A0182BB}" srcOrd="1" destOrd="0" presId="urn:microsoft.com/office/officeart/2005/8/layout/bList2"/>
    <dgm:cxn modelId="{E8D33479-84D3-4699-B7CA-A7B48F962CCB}" type="presParOf" srcId="{5DBC9736-05D7-47B7-97DB-FE561A21AB5F}" destId="{836212EC-68B0-470F-9A7D-5E29C744AC66}" srcOrd="2" destOrd="0" presId="urn:microsoft.com/office/officeart/2005/8/layout/bList2"/>
    <dgm:cxn modelId="{32584561-BB21-4411-894E-D40703962016}" type="presParOf" srcId="{5DBC9736-05D7-47B7-97DB-FE561A21AB5F}" destId="{89136950-76AD-4DF0-A2F8-3BF1D8A5AF73}" srcOrd="3" destOrd="0" presId="urn:microsoft.com/office/officeart/2005/8/layout/bList2"/>
    <dgm:cxn modelId="{6CF2DBD7-E20A-4690-8C76-E2E953657627}" type="presParOf" srcId="{22D4EF35-51E5-4F7A-AFCF-14622C618BB3}" destId="{9BD0521A-748B-4E26-8251-1E639FC95205}" srcOrd="3" destOrd="0" presId="urn:microsoft.com/office/officeart/2005/8/layout/bList2"/>
    <dgm:cxn modelId="{010D3CA2-1F1C-4C41-884B-41064EB0819F}" type="presParOf" srcId="{22D4EF35-51E5-4F7A-AFCF-14622C618BB3}" destId="{9DB868D6-F957-43F7-B8D8-07242C8D1129}" srcOrd="4" destOrd="0" presId="urn:microsoft.com/office/officeart/2005/8/layout/bList2"/>
    <dgm:cxn modelId="{4BC1D680-C6FC-44B1-8CF5-B42DC13F5BF6}" type="presParOf" srcId="{9DB868D6-F957-43F7-B8D8-07242C8D1129}" destId="{DD120C6B-91CF-4E6B-A9EB-829BC4D3F43B}" srcOrd="0" destOrd="0" presId="urn:microsoft.com/office/officeart/2005/8/layout/bList2"/>
    <dgm:cxn modelId="{C01FB116-8F1C-40ED-8682-A367C306CF1C}" type="presParOf" srcId="{9DB868D6-F957-43F7-B8D8-07242C8D1129}" destId="{DC52B855-7B65-4879-9547-ACA0D0ECE647}" srcOrd="1" destOrd="0" presId="urn:microsoft.com/office/officeart/2005/8/layout/bList2"/>
    <dgm:cxn modelId="{7A68E546-7F8F-44B2-8909-FF0A545A03CD}" type="presParOf" srcId="{9DB868D6-F957-43F7-B8D8-07242C8D1129}" destId="{0DBA029E-9EF2-44B0-9D1F-EE62A38DF609}" srcOrd="2" destOrd="0" presId="urn:microsoft.com/office/officeart/2005/8/layout/bList2"/>
    <dgm:cxn modelId="{4D80277E-1A81-4C5A-9A5E-FA333C28F955}" type="presParOf" srcId="{9DB868D6-F957-43F7-B8D8-07242C8D1129}" destId="{B175B3F0-7942-4AA5-9C66-4636249638AB}" srcOrd="3" destOrd="0" presId="urn:microsoft.com/office/officeart/2005/8/layout/bList2"/>
    <dgm:cxn modelId="{E4A6FC97-76FD-4812-BF12-7AD0C6621EF2}" type="presParOf" srcId="{22D4EF35-51E5-4F7A-AFCF-14622C618BB3}" destId="{E6EDDA5A-F385-4DE3-B4A6-C1822644D0C9}" srcOrd="5" destOrd="0" presId="urn:microsoft.com/office/officeart/2005/8/layout/bList2"/>
    <dgm:cxn modelId="{706BA48B-2AB1-441B-94F6-1F9B60C0FBEC}" type="presParOf" srcId="{22D4EF35-51E5-4F7A-AFCF-14622C618BB3}" destId="{E55F75D6-318E-46EF-9149-703B9B356787}" srcOrd="6" destOrd="0" presId="urn:microsoft.com/office/officeart/2005/8/layout/bList2"/>
    <dgm:cxn modelId="{A7E0EF0C-5D1C-417F-8083-D9A9A9F34D1D}" type="presParOf" srcId="{E55F75D6-318E-46EF-9149-703B9B356787}" destId="{ECA7E4B8-F80C-4B30-926F-87A0B38BB7A7}" srcOrd="0" destOrd="0" presId="urn:microsoft.com/office/officeart/2005/8/layout/bList2"/>
    <dgm:cxn modelId="{D441CEC2-3F1E-4F94-B7AE-42D91524516D}" type="presParOf" srcId="{E55F75D6-318E-46EF-9149-703B9B356787}" destId="{B7AEBE55-523E-4830-B108-BA867126F909}" srcOrd="1" destOrd="0" presId="urn:microsoft.com/office/officeart/2005/8/layout/bList2"/>
    <dgm:cxn modelId="{8749ECCA-59FA-488B-B332-2F15361E54CA}" type="presParOf" srcId="{E55F75D6-318E-46EF-9149-703B9B356787}" destId="{85BD064E-E973-4E74-A34B-B6A698140169}" srcOrd="2" destOrd="0" presId="urn:microsoft.com/office/officeart/2005/8/layout/bList2"/>
    <dgm:cxn modelId="{47DDA960-E676-4836-9F5A-61DE6F27B28B}" type="presParOf" srcId="{E55F75D6-318E-46EF-9149-703B9B356787}" destId="{6DA4385E-E2A1-45C8-89D5-98B82636E1F8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AD42FBE-A547-45AA-8847-0FCAB7963740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</dgm:pt>
    <dgm:pt modelId="{9780DA1B-FAA5-496A-90AC-94BA69B85A8E}">
      <dgm:prSet phldrT="[Текст]"/>
      <dgm:spPr/>
      <dgm:t>
        <a:bodyPr/>
        <a:lstStyle/>
        <a:p>
          <a:r>
            <a:rPr lang="uk-UA" dirty="0" smtClean="0"/>
            <a:t>Червона смородина</a:t>
          </a:r>
          <a:endParaRPr lang="ru-RU" dirty="0"/>
        </a:p>
      </dgm:t>
    </dgm:pt>
    <dgm:pt modelId="{71CABA77-EF7D-41E6-9AD4-14BFC30F52A1}" type="parTrans" cxnId="{5F96DAE6-9E92-4ED8-BDD8-6757DA397BD5}">
      <dgm:prSet/>
      <dgm:spPr/>
      <dgm:t>
        <a:bodyPr/>
        <a:lstStyle/>
        <a:p>
          <a:endParaRPr lang="ru-RU"/>
        </a:p>
      </dgm:t>
    </dgm:pt>
    <dgm:pt modelId="{4830FA7B-8662-48D5-97E4-A4A738726E2A}" type="sibTrans" cxnId="{5F96DAE6-9E92-4ED8-BDD8-6757DA397BD5}">
      <dgm:prSet/>
      <dgm:spPr/>
      <dgm:t>
        <a:bodyPr/>
        <a:lstStyle/>
        <a:p>
          <a:endParaRPr lang="ru-RU"/>
        </a:p>
      </dgm:t>
    </dgm:pt>
    <dgm:pt modelId="{4D09DE45-6E8B-42C9-B934-B3C9754E0697}">
      <dgm:prSet phldrT="[Текст]"/>
      <dgm:spPr/>
      <dgm:t>
        <a:bodyPr/>
        <a:lstStyle/>
        <a:p>
          <a:r>
            <a:rPr lang="uk-UA" dirty="0" smtClean="0"/>
            <a:t>Малина</a:t>
          </a:r>
          <a:endParaRPr lang="ru-RU" dirty="0"/>
        </a:p>
      </dgm:t>
    </dgm:pt>
    <dgm:pt modelId="{76B9BAB6-A861-4A25-9306-80229E2E8D6F}" type="parTrans" cxnId="{026FE0EB-0DB5-402F-AC69-57D4F18F58F5}">
      <dgm:prSet/>
      <dgm:spPr/>
      <dgm:t>
        <a:bodyPr/>
        <a:lstStyle/>
        <a:p>
          <a:endParaRPr lang="ru-RU"/>
        </a:p>
      </dgm:t>
    </dgm:pt>
    <dgm:pt modelId="{1F85359B-C373-4857-BFB1-4E06340C7382}" type="sibTrans" cxnId="{026FE0EB-0DB5-402F-AC69-57D4F18F58F5}">
      <dgm:prSet/>
      <dgm:spPr/>
      <dgm:t>
        <a:bodyPr/>
        <a:lstStyle/>
        <a:p>
          <a:endParaRPr lang="ru-RU"/>
        </a:p>
      </dgm:t>
    </dgm:pt>
    <dgm:pt modelId="{DBDF0A70-58EF-4640-8078-4607DC9D0F37}">
      <dgm:prSet phldrT="[Текст]"/>
      <dgm:spPr/>
      <dgm:t>
        <a:bodyPr/>
        <a:lstStyle/>
        <a:p>
          <a:r>
            <a:rPr lang="uk-UA" dirty="0" smtClean="0"/>
            <a:t>Чорна смородина</a:t>
          </a:r>
          <a:endParaRPr lang="ru-RU" dirty="0"/>
        </a:p>
      </dgm:t>
    </dgm:pt>
    <dgm:pt modelId="{7F569457-6FEA-45F8-93DD-D3EE72ED182C}" type="parTrans" cxnId="{89A90324-06D0-42CD-B577-7C37AF2488CA}">
      <dgm:prSet/>
      <dgm:spPr/>
      <dgm:t>
        <a:bodyPr/>
        <a:lstStyle/>
        <a:p>
          <a:endParaRPr lang="ru-RU"/>
        </a:p>
      </dgm:t>
    </dgm:pt>
    <dgm:pt modelId="{050AD08E-211F-4467-87FC-D728541AF18D}" type="sibTrans" cxnId="{89A90324-06D0-42CD-B577-7C37AF2488CA}">
      <dgm:prSet/>
      <dgm:spPr/>
      <dgm:t>
        <a:bodyPr/>
        <a:lstStyle/>
        <a:p>
          <a:endParaRPr lang="ru-RU"/>
        </a:p>
      </dgm:t>
    </dgm:pt>
    <dgm:pt modelId="{145F130E-6E10-4BDA-AF81-52C76312FD03}">
      <dgm:prSet phldrT="[Текст]"/>
      <dgm:spPr/>
      <dgm:t>
        <a:bodyPr/>
        <a:lstStyle/>
        <a:p>
          <a:r>
            <a:rPr lang="uk-UA" dirty="0" smtClean="0"/>
            <a:t>Калина</a:t>
          </a:r>
          <a:endParaRPr lang="ru-RU" dirty="0"/>
        </a:p>
      </dgm:t>
    </dgm:pt>
    <dgm:pt modelId="{36E59D67-F461-4614-BDB7-67A673B4D14C}" type="parTrans" cxnId="{E21FA629-CA9A-4701-83EC-DA2EA9F47D8B}">
      <dgm:prSet/>
      <dgm:spPr/>
      <dgm:t>
        <a:bodyPr/>
        <a:lstStyle/>
        <a:p>
          <a:endParaRPr lang="ru-RU"/>
        </a:p>
      </dgm:t>
    </dgm:pt>
    <dgm:pt modelId="{0639F72F-2115-450A-940C-AB5ACB95068C}" type="sibTrans" cxnId="{E21FA629-CA9A-4701-83EC-DA2EA9F47D8B}">
      <dgm:prSet/>
      <dgm:spPr/>
      <dgm:t>
        <a:bodyPr/>
        <a:lstStyle/>
        <a:p>
          <a:endParaRPr lang="ru-RU"/>
        </a:p>
      </dgm:t>
    </dgm:pt>
    <dgm:pt modelId="{DBFD10BF-E5C5-4624-B663-BA738D153384}" type="pres">
      <dgm:prSet presAssocID="{5AD42FBE-A547-45AA-8847-0FCAB7963740}" presName="diagram" presStyleCnt="0">
        <dgm:presLayoutVars>
          <dgm:dir/>
          <dgm:animLvl val="lvl"/>
          <dgm:resizeHandles val="exact"/>
        </dgm:presLayoutVars>
      </dgm:prSet>
      <dgm:spPr/>
    </dgm:pt>
    <dgm:pt modelId="{69BBC6F3-60D8-401D-9027-2EC6A71129C2}" type="pres">
      <dgm:prSet presAssocID="{9780DA1B-FAA5-496A-90AC-94BA69B85A8E}" presName="compNode" presStyleCnt="0"/>
      <dgm:spPr/>
    </dgm:pt>
    <dgm:pt modelId="{01E027FB-9C7B-45F0-BB59-3C691ED19B2A}" type="pres">
      <dgm:prSet presAssocID="{9780DA1B-FAA5-496A-90AC-94BA69B85A8E}" presName="childRect" presStyleLbl="bgAcc1" presStyleIdx="0" presStyleCnt="4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B594E803-F68A-482F-AAB8-EF333790DF07}" type="pres">
      <dgm:prSet presAssocID="{9780DA1B-FAA5-496A-90AC-94BA69B85A8E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E104F19-F47A-4C9E-9C2F-AC01CF4A629C}" type="pres">
      <dgm:prSet presAssocID="{9780DA1B-FAA5-496A-90AC-94BA69B85A8E}" presName="parentRect" presStyleLbl="alignNode1" presStyleIdx="0" presStyleCnt="4"/>
      <dgm:spPr/>
      <dgm:t>
        <a:bodyPr/>
        <a:lstStyle/>
        <a:p>
          <a:endParaRPr lang="ru-RU"/>
        </a:p>
      </dgm:t>
    </dgm:pt>
    <dgm:pt modelId="{151BC2BB-5DD8-49B1-B408-07F897239E9D}" type="pres">
      <dgm:prSet presAssocID="{9780DA1B-FAA5-496A-90AC-94BA69B85A8E}" presName="adorn" presStyleLbl="fgAccFollowNode1" presStyleIdx="0" presStyleCnt="4"/>
      <dgm:spPr/>
    </dgm:pt>
    <dgm:pt modelId="{57A1A9E5-CCC1-4E65-AB0C-6DA03C3B2952}" type="pres">
      <dgm:prSet presAssocID="{4830FA7B-8662-48D5-97E4-A4A738726E2A}" presName="sibTrans" presStyleLbl="sibTrans2D1" presStyleIdx="0" presStyleCnt="0"/>
      <dgm:spPr/>
      <dgm:t>
        <a:bodyPr/>
        <a:lstStyle/>
        <a:p>
          <a:endParaRPr lang="ru-RU"/>
        </a:p>
      </dgm:t>
    </dgm:pt>
    <dgm:pt modelId="{966A12F5-1D95-4FDD-889B-E56106CB249A}" type="pres">
      <dgm:prSet presAssocID="{4D09DE45-6E8B-42C9-B934-B3C9754E0697}" presName="compNode" presStyleCnt="0"/>
      <dgm:spPr/>
    </dgm:pt>
    <dgm:pt modelId="{49CBACCF-A3A1-4025-854F-5BA2BD79BBA6}" type="pres">
      <dgm:prSet presAssocID="{4D09DE45-6E8B-42C9-B934-B3C9754E0697}" presName="childRect" presStyleLbl="bgAcc1" presStyleIdx="1" presStyleCnt="4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F9DFC95F-578B-4E19-8DC2-C9D8BC7E5CEC}" type="pres">
      <dgm:prSet presAssocID="{4D09DE45-6E8B-42C9-B934-B3C9754E0697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3168BBC-71E4-48E5-BA43-B24F014A9479}" type="pres">
      <dgm:prSet presAssocID="{4D09DE45-6E8B-42C9-B934-B3C9754E0697}" presName="parentRect" presStyleLbl="alignNode1" presStyleIdx="1" presStyleCnt="4"/>
      <dgm:spPr/>
      <dgm:t>
        <a:bodyPr/>
        <a:lstStyle/>
        <a:p>
          <a:endParaRPr lang="ru-RU"/>
        </a:p>
      </dgm:t>
    </dgm:pt>
    <dgm:pt modelId="{E9548E4C-CC4A-45C9-AD94-1B19E6E60E8A}" type="pres">
      <dgm:prSet presAssocID="{4D09DE45-6E8B-42C9-B934-B3C9754E0697}" presName="adorn" presStyleLbl="fgAccFollowNode1" presStyleIdx="1" presStyleCnt="4"/>
      <dgm:spPr/>
    </dgm:pt>
    <dgm:pt modelId="{46292C48-9C70-4346-B152-89500C7BBA99}" type="pres">
      <dgm:prSet presAssocID="{1F85359B-C373-4857-BFB1-4E06340C7382}" presName="sibTrans" presStyleLbl="sibTrans2D1" presStyleIdx="0" presStyleCnt="0"/>
      <dgm:spPr/>
      <dgm:t>
        <a:bodyPr/>
        <a:lstStyle/>
        <a:p>
          <a:endParaRPr lang="ru-RU"/>
        </a:p>
      </dgm:t>
    </dgm:pt>
    <dgm:pt modelId="{A19D36D4-1E57-474E-96E9-5ABC0FCAC882}" type="pres">
      <dgm:prSet presAssocID="{DBDF0A70-58EF-4640-8078-4607DC9D0F37}" presName="compNode" presStyleCnt="0"/>
      <dgm:spPr/>
    </dgm:pt>
    <dgm:pt modelId="{115F0BC1-1EF1-43BD-A7AC-5121DE860983}" type="pres">
      <dgm:prSet presAssocID="{DBDF0A70-58EF-4640-8078-4607DC9D0F37}" presName="childRect" presStyleLbl="bgAcc1" presStyleIdx="2" presStyleCnt="4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AA131587-7559-4EF0-89A2-45F421755EE7}" type="pres">
      <dgm:prSet presAssocID="{DBDF0A70-58EF-4640-8078-4607DC9D0F37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B903EBB-91C7-4ECA-932A-20CB14056F1B}" type="pres">
      <dgm:prSet presAssocID="{DBDF0A70-58EF-4640-8078-4607DC9D0F37}" presName="parentRect" presStyleLbl="alignNode1" presStyleIdx="2" presStyleCnt="4"/>
      <dgm:spPr/>
      <dgm:t>
        <a:bodyPr/>
        <a:lstStyle/>
        <a:p>
          <a:endParaRPr lang="ru-RU"/>
        </a:p>
      </dgm:t>
    </dgm:pt>
    <dgm:pt modelId="{E8EE75CD-DCE9-4A30-88A1-959DEB68AF5B}" type="pres">
      <dgm:prSet presAssocID="{DBDF0A70-58EF-4640-8078-4607DC9D0F37}" presName="adorn" presStyleLbl="fgAccFollowNode1" presStyleIdx="2" presStyleCnt="4"/>
      <dgm:spPr/>
    </dgm:pt>
    <dgm:pt modelId="{46F2E3BA-5B26-464C-A722-4CB6D77FD993}" type="pres">
      <dgm:prSet presAssocID="{050AD08E-211F-4467-87FC-D728541AF18D}" presName="sibTrans" presStyleLbl="sibTrans2D1" presStyleIdx="0" presStyleCnt="0"/>
      <dgm:spPr/>
      <dgm:t>
        <a:bodyPr/>
        <a:lstStyle/>
        <a:p>
          <a:endParaRPr lang="ru-RU"/>
        </a:p>
      </dgm:t>
    </dgm:pt>
    <dgm:pt modelId="{3E331ECB-0902-42A3-80B1-A165BEA1AC91}" type="pres">
      <dgm:prSet presAssocID="{145F130E-6E10-4BDA-AF81-52C76312FD03}" presName="compNode" presStyleCnt="0"/>
      <dgm:spPr/>
    </dgm:pt>
    <dgm:pt modelId="{754E5827-89E1-41F4-B9E7-4F22DA9BBB5C}" type="pres">
      <dgm:prSet presAssocID="{145F130E-6E10-4BDA-AF81-52C76312FD03}" presName="childRect" presStyleLbl="bgAcc1" presStyleIdx="3" presStyleCnt="4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1DA93709-E864-4C63-9268-61CF8567E969}" type="pres">
      <dgm:prSet presAssocID="{145F130E-6E10-4BDA-AF81-52C76312FD03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DD6545D-2EF4-4811-9540-A928EE9C5E71}" type="pres">
      <dgm:prSet presAssocID="{145F130E-6E10-4BDA-AF81-52C76312FD03}" presName="parentRect" presStyleLbl="alignNode1" presStyleIdx="3" presStyleCnt="4"/>
      <dgm:spPr/>
      <dgm:t>
        <a:bodyPr/>
        <a:lstStyle/>
        <a:p>
          <a:endParaRPr lang="ru-RU"/>
        </a:p>
      </dgm:t>
    </dgm:pt>
    <dgm:pt modelId="{C1EFE85B-AB8D-4293-8DA7-398C55A9BDA5}" type="pres">
      <dgm:prSet presAssocID="{145F130E-6E10-4BDA-AF81-52C76312FD03}" presName="adorn" presStyleLbl="fgAccFollowNode1" presStyleIdx="3" presStyleCnt="4"/>
      <dgm:spPr/>
    </dgm:pt>
  </dgm:ptLst>
  <dgm:cxnLst>
    <dgm:cxn modelId="{026FE0EB-0DB5-402F-AC69-57D4F18F58F5}" srcId="{5AD42FBE-A547-45AA-8847-0FCAB7963740}" destId="{4D09DE45-6E8B-42C9-B934-B3C9754E0697}" srcOrd="1" destOrd="0" parTransId="{76B9BAB6-A861-4A25-9306-80229E2E8D6F}" sibTransId="{1F85359B-C373-4857-BFB1-4E06340C7382}"/>
    <dgm:cxn modelId="{E21FA629-CA9A-4701-83EC-DA2EA9F47D8B}" srcId="{5AD42FBE-A547-45AA-8847-0FCAB7963740}" destId="{145F130E-6E10-4BDA-AF81-52C76312FD03}" srcOrd="3" destOrd="0" parTransId="{36E59D67-F461-4614-BDB7-67A673B4D14C}" sibTransId="{0639F72F-2115-450A-940C-AB5ACB95068C}"/>
    <dgm:cxn modelId="{AE7E18FC-038A-4232-8EA9-E0AA7139722A}" type="presOf" srcId="{9780DA1B-FAA5-496A-90AC-94BA69B85A8E}" destId="{B594E803-F68A-482F-AAB8-EF333790DF07}" srcOrd="0" destOrd="0" presId="urn:microsoft.com/office/officeart/2005/8/layout/bList2"/>
    <dgm:cxn modelId="{087FD9AA-EC22-425B-AFE4-9C0CAA099144}" type="presOf" srcId="{145F130E-6E10-4BDA-AF81-52C76312FD03}" destId="{1DA93709-E864-4C63-9268-61CF8567E969}" srcOrd="0" destOrd="0" presId="urn:microsoft.com/office/officeart/2005/8/layout/bList2"/>
    <dgm:cxn modelId="{C70A0516-74F5-4AF5-BE33-8D23F82B7F2C}" type="presOf" srcId="{4D09DE45-6E8B-42C9-B934-B3C9754E0697}" destId="{F9DFC95F-578B-4E19-8DC2-C9D8BC7E5CEC}" srcOrd="0" destOrd="0" presId="urn:microsoft.com/office/officeart/2005/8/layout/bList2"/>
    <dgm:cxn modelId="{8F7FE39A-A185-4DD1-9A27-436F9026B13C}" type="presOf" srcId="{145F130E-6E10-4BDA-AF81-52C76312FD03}" destId="{ADD6545D-2EF4-4811-9540-A928EE9C5E71}" srcOrd="1" destOrd="0" presId="urn:microsoft.com/office/officeart/2005/8/layout/bList2"/>
    <dgm:cxn modelId="{5722CE81-58C3-45C7-9F74-A2B5606EFCE9}" type="presOf" srcId="{9780DA1B-FAA5-496A-90AC-94BA69B85A8E}" destId="{6E104F19-F47A-4C9E-9C2F-AC01CF4A629C}" srcOrd="1" destOrd="0" presId="urn:microsoft.com/office/officeart/2005/8/layout/bList2"/>
    <dgm:cxn modelId="{670B9C4E-0F54-4034-A565-86437F47A88C}" type="presOf" srcId="{1F85359B-C373-4857-BFB1-4E06340C7382}" destId="{46292C48-9C70-4346-B152-89500C7BBA99}" srcOrd="0" destOrd="0" presId="urn:microsoft.com/office/officeart/2005/8/layout/bList2"/>
    <dgm:cxn modelId="{BB858C66-0962-4673-B083-92B3DBAD8CE3}" type="presOf" srcId="{050AD08E-211F-4467-87FC-D728541AF18D}" destId="{46F2E3BA-5B26-464C-A722-4CB6D77FD993}" srcOrd="0" destOrd="0" presId="urn:microsoft.com/office/officeart/2005/8/layout/bList2"/>
    <dgm:cxn modelId="{5F96DAE6-9E92-4ED8-BDD8-6757DA397BD5}" srcId="{5AD42FBE-A547-45AA-8847-0FCAB7963740}" destId="{9780DA1B-FAA5-496A-90AC-94BA69B85A8E}" srcOrd="0" destOrd="0" parTransId="{71CABA77-EF7D-41E6-9AD4-14BFC30F52A1}" sibTransId="{4830FA7B-8662-48D5-97E4-A4A738726E2A}"/>
    <dgm:cxn modelId="{DDCCD097-724D-499D-830E-0E5B93FE3607}" type="presOf" srcId="{DBDF0A70-58EF-4640-8078-4607DC9D0F37}" destId="{CB903EBB-91C7-4ECA-932A-20CB14056F1B}" srcOrd="1" destOrd="0" presId="urn:microsoft.com/office/officeart/2005/8/layout/bList2"/>
    <dgm:cxn modelId="{E0E07CBA-DD61-4541-8E45-B64F370731E4}" type="presOf" srcId="{4D09DE45-6E8B-42C9-B934-B3C9754E0697}" destId="{23168BBC-71E4-48E5-BA43-B24F014A9479}" srcOrd="1" destOrd="0" presId="urn:microsoft.com/office/officeart/2005/8/layout/bList2"/>
    <dgm:cxn modelId="{CE9E607A-DF2A-4A86-810C-5E3E45C76E8D}" type="presOf" srcId="{DBDF0A70-58EF-4640-8078-4607DC9D0F37}" destId="{AA131587-7559-4EF0-89A2-45F421755EE7}" srcOrd="0" destOrd="0" presId="urn:microsoft.com/office/officeart/2005/8/layout/bList2"/>
    <dgm:cxn modelId="{31D63237-7AAC-4D0D-9820-B2520B94A1AE}" type="presOf" srcId="{5AD42FBE-A547-45AA-8847-0FCAB7963740}" destId="{DBFD10BF-E5C5-4624-B663-BA738D153384}" srcOrd="0" destOrd="0" presId="urn:microsoft.com/office/officeart/2005/8/layout/bList2"/>
    <dgm:cxn modelId="{89A90324-06D0-42CD-B577-7C37AF2488CA}" srcId="{5AD42FBE-A547-45AA-8847-0FCAB7963740}" destId="{DBDF0A70-58EF-4640-8078-4607DC9D0F37}" srcOrd="2" destOrd="0" parTransId="{7F569457-6FEA-45F8-93DD-D3EE72ED182C}" sibTransId="{050AD08E-211F-4467-87FC-D728541AF18D}"/>
    <dgm:cxn modelId="{94155744-E263-41BF-81D7-3752520C927F}" type="presOf" srcId="{4830FA7B-8662-48D5-97E4-A4A738726E2A}" destId="{57A1A9E5-CCC1-4E65-AB0C-6DA03C3B2952}" srcOrd="0" destOrd="0" presId="urn:microsoft.com/office/officeart/2005/8/layout/bList2"/>
    <dgm:cxn modelId="{71C3CCC5-F3F4-42DB-B3D5-6A934E2DA76A}" type="presParOf" srcId="{DBFD10BF-E5C5-4624-B663-BA738D153384}" destId="{69BBC6F3-60D8-401D-9027-2EC6A71129C2}" srcOrd="0" destOrd="0" presId="urn:microsoft.com/office/officeart/2005/8/layout/bList2"/>
    <dgm:cxn modelId="{5F8E9075-A878-4E15-8458-720EFBF0E6AE}" type="presParOf" srcId="{69BBC6F3-60D8-401D-9027-2EC6A71129C2}" destId="{01E027FB-9C7B-45F0-BB59-3C691ED19B2A}" srcOrd="0" destOrd="0" presId="urn:microsoft.com/office/officeart/2005/8/layout/bList2"/>
    <dgm:cxn modelId="{2C943E87-E644-442A-B974-06C7B6AF9924}" type="presParOf" srcId="{69BBC6F3-60D8-401D-9027-2EC6A71129C2}" destId="{B594E803-F68A-482F-AAB8-EF333790DF07}" srcOrd="1" destOrd="0" presId="urn:microsoft.com/office/officeart/2005/8/layout/bList2"/>
    <dgm:cxn modelId="{1CEFF5DA-AE55-4880-8DFC-BD757AAEF582}" type="presParOf" srcId="{69BBC6F3-60D8-401D-9027-2EC6A71129C2}" destId="{6E104F19-F47A-4C9E-9C2F-AC01CF4A629C}" srcOrd="2" destOrd="0" presId="urn:microsoft.com/office/officeart/2005/8/layout/bList2"/>
    <dgm:cxn modelId="{816D143D-DF6C-4EB1-B8E0-9549FE261127}" type="presParOf" srcId="{69BBC6F3-60D8-401D-9027-2EC6A71129C2}" destId="{151BC2BB-5DD8-49B1-B408-07F897239E9D}" srcOrd="3" destOrd="0" presId="urn:microsoft.com/office/officeart/2005/8/layout/bList2"/>
    <dgm:cxn modelId="{AF5897C5-49EA-4079-8189-2D76CD9C2481}" type="presParOf" srcId="{DBFD10BF-E5C5-4624-B663-BA738D153384}" destId="{57A1A9E5-CCC1-4E65-AB0C-6DA03C3B2952}" srcOrd="1" destOrd="0" presId="urn:microsoft.com/office/officeart/2005/8/layout/bList2"/>
    <dgm:cxn modelId="{6BAC0D1F-2582-4733-8ADB-888DD14F2DFE}" type="presParOf" srcId="{DBFD10BF-E5C5-4624-B663-BA738D153384}" destId="{966A12F5-1D95-4FDD-889B-E56106CB249A}" srcOrd="2" destOrd="0" presId="urn:microsoft.com/office/officeart/2005/8/layout/bList2"/>
    <dgm:cxn modelId="{D429A7D9-FA2B-4698-869C-565011E29D75}" type="presParOf" srcId="{966A12F5-1D95-4FDD-889B-E56106CB249A}" destId="{49CBACCF-A3A1-4025-854F-5BA2BD79BBA6}" srcOrd="0" destOrd="0" presId="urn:microsoft.com/office/officeart/2005/8/layout/bList2"/>
    <dgm:cxn modelId="{797AAE19-8E99-46A3-A33C-29B5E71A777B}" type="presParOf" srcId="{966A12F5-1D95-4FDD-889B-E56106CB249A}" destId="{F9DFC95F-578B-4E19-8DC2-C9D8BC7E5CEC}" srcOrd="1" destOrd="0" presId="urn:microsoft.com/office/officeart/2005/8/layout/bList2"/>
    <dgm:cxn modelId="{1639D337-2731-4046-A3F1-1D9925B98837}" type="presParOf" srcId="{966A12F5-1D95-4FDD-889B-E56106CB249A}" destId="{23168BBC-71E4-48E5-BA43-B24F014A9479}" srcOrd="2" destOrd="0" presId="urn:microsoft.com/office/officeart/2005/8/layout/bList2"/>
    <dgm:cxn modelId="{4BCE47A0-9465-42E0-9D4C-4A5988FDF4AA}" type="presParOf" srcId="{966A12F5-1D95-4FDD-889B-E56106CB249A}" destId="{E9548E4C-CC4A-45C9-AD94-1B19E6E60E8A}" srcOrd="3" destOrd="0" presId="urn:microsoft.com/office/officeart/2005/8/layout/bList2"/>
    <dgm:cxn modelId="{AAEE0DDB-2A6D-431B-8E12-9D8DDE6B68F6}" type="presParOf" srcId="{DBFD10BF-E5C5-4624-B663-BA738D153384}" destId="{46292C48-9C70-4346-B152-89500C7BBA99}" srcOrd="3" destOrd="0" presId="urn:microsoft.com/office/officeart/2005/8/layout/bList2"/>
    <dgm:cxn modelId="{039F3625-91CB-42BC-B6A4-5361552BEB3E}" type="presParOf" srcId="{DBFD10BF-E5C5-4624-B663-BA738D153384}" destId="{A19D36D4-1E57-474E-96E9-5ABC0FCAC882}" srcOrd="4" destOrd="0" presId="urn:microsoft.com/office/officeart/2005/8/layout/bList2"/>
    <dgm:cxn modelId="{F04CCA47-4753-4AE0-AF9B-F63B98A67FCA}" type="presParOf" srcId="{A19D36D4-1E57-474E-96E9-5ABC0FCAC882}" destId="{115F0BC1-1EF1-43BD-A7AC-5121DE860983}" srcOrd="0" destOrd="0" presId="urn:microsoft.com/office/officeart/2005/8/layout/bList2"/>
    <dgm:cxn modelId="{E1FFB9FE-04B2-4685-89F7-EB4D26DD3D6D}" type="presParOf" srcId="{A19D36D4-1E57-474E-96E9-5ABC0FCAC882}" destId="{AA131587-7559-4EF0-89A2-45F421755EE7}" srcOrd="1" destOrd="0" presId="urn:microsoft.com/office/officeart/2005/8/layout/bList2"/>
    <dgm:cxn modelId="{1008FC37-833E-4540-B3DC-CBD7281D1385}" type="presParOf" srcId="{A19D36D4-1E57-474E-96E9-5ABC0FCAC882}" destId="{CB903EBB-91C7-4ECA-932A-20CB14056F1B}" srcOrd="2" destOrd="0" presId="urn:microsoft.com/office/officeart/2005/8/layout/bList2"/>
    <dgm:cxn modelId="{4A0E3D18-959B-48FB-B973-EF944618D73D}" type="presParOf" srcId="{A19D36D4-1E57-474E-96E9-5ABC0FCAC882}" destId="{E8EE75CD-DCE9-4A30-88A1-959DEB68AF5B}" srcOrd="3" destOrd="0" presId="urn:microsoft.com/office/officeart/2005/8/layout/bList2"/>
    <dgm:cxn modelId="{99ECD44A-A2B8-4859-9053-CECA0B7A03FF}" type="presParOf" srcId="{DBFD10BF-E5C5-4624-B663-BA738D153384}" destId="{46F2E3BA-5B26-464C-A722-4CB6D77FD993}" srcOrd="5" destOrd="0" presId="urn:microsoft.com/office/officeart/2005/8/layout/bList2"/>
    <dgm:cxn modelId="{223CEBD0-69BF-444B-801B-F00204476CBF}" type="presParOf" srcId="{DBFD10BF-E5C5-4624-B663-BA738D153384}" destId="{3E331ECB-0902-42A3-80B1-A165BEA1AC91}" srcOrd="6" destOrd="0" presId="urn:microsoft.com/office/officeart/2005/8/layout/bList2"/>
    <dgm:cxn modelId="{32B0B639-20E1-48E2-9197-46DB487FEC64}" type="presParOf" srcId="{3E331ECB-0902-42A3-80B1-A165BEA1AC91}" destId="{754E5827-89E1-41F4-B9E7-4F22DA9BBB5C}" srcOrd="0" destOrd="0" presId="urn:microsoft.com/office/officeart/2005/8/layout/bList2"/>
    <dgm:cxn modelId="{291F7446-AE29-49F6-A008-2180086410A5}" type="presParOf" srcId="{3E331ECB-0902-42A3-80B1-A165BEA1AC91}" destId="{1DA93709-E864-4C63-9268-61CF8567E969}" srcOrd="1" destOrd="0" presId="urn:microsoft.com/office/officeart/2005/8/layout/bList2"/>
    <dgm:cxn modelId="{0AB10125-7E5E-4A1E-803E-D515FFA77F03}" type="presParOf" srcId="{3E331ECB-0902-42A3-80B1-A165BEA1AC91}" destId="{ADD6545D-2EF4-4811-9540-A928EE9C5E71}" srcOrd="2" destOrd="0" presId="urn:microsoft.com/office/officeart/2005/8/layout/bList2"/>
    <dgm:cxn modelId="{A52FF8FE-414D-4811-ABB9-32D5FC5BDFDF}" type="presParOf" srcId="{3E331ECB-0902-42A3-80B1-A165BEA1AC91}" destId="{C1EFE85B-AB8D-4293-8DA7-398C55A9BDA5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D652D-1E39-4660-B89A-8152B4E73FAD}">
      <dsp:nvSpPr>
        <dsp:cNvPr id="0" name=""/>
        <dsp:cNvSpPr/>
      </dsp:nvSpPr>
      <dsp:spPr>
        <a:xfrm>
          <a:off x="982140" y="2719"/>
          <a:ext cx="1831449" cy="1367138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5FAE5E-638A-47EF-8C60-D0B248892F48}">
      <dsp:nvSpPr>
        <dsp:cNvPr id="0" name=""/>
        <dsp:cNvSpPr/>
      </dsp:nvSpPr>
      <dsp:spPr>
        <a:xfrm>
          <a:off x="982140" y="1369857"/>
          <a:ext cx="1831449" cy="5878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31750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500" kern="1200" dirty="0" smtClean="0"/>
            <a:t>Коза</a:t>
          </a:r>
          <a:endParaRPr lang="ru-RU" sz="2500" kern="1200" dirty="0"/>
        </a:p>
      </dsp:txBody>
      <dsp:txXfrm>
        <a:off x="982140" y="1369857"/>
        <a:ext cx="1289753" cy="587869"/>
      </dsp:txXfrm>
    </dsp:sp>
    <dsp:sp modelId="{262C0CC4-05EF-4A1A-A76C-D67B6EEC6BAC}">
      <dsp:nvSpPr>
        <dsp:cNvPr id="0" name=""/>
        <dsp:cNvSpPr/>
      </dsp:nvSpPr>
      <dsp:spPr>
        <a:xfrm>
          <a:off x="2323702" y="1463235"/>
          <a:ext cx="641007" cy="641007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56EBA7-9EE0-4828-83FB-3239493A58A8}">
      <dsp:nvSpPr>
        <dsp:cNvPr id="0" name=""/>
        <dsp:cNvSpPr/>
      </dsp:nvSpPr>
      <dsp:spPr>
        <a:xfrm>
          <a:off x="3123515" y="2719"/>
          <a:ext cx="1831449" cy="1367138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F0A2FD-16CB-49DF-AB3A-9864889BED7E}">
      <dsp:nvSpPr>
        <dsp:cNvPr id="0" name=""/>
        <dsp:cNvSpPr/>
      </dsp:nvSpPr>
      <dsp:spPr>
        <a:xfrm>
          <a:off x="3123515" y="1369857"/>
          <a:ext cx="1831449" cy="5878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31750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500" kern="1200" dirty="0" smtClean="0"/>
            <a:t>Кіт</a:t>
          </a:r>
          <a:endParaRPr lang="ru-RU" sz="2500" kern="1200" dirty="0"/>
        </a:p>
      </dsp:txBody>
      <dsp:txXfrm>
        <a:off x="3123515" y="1369857"/>
        <a:ext cx="1289753" cy="587869"/>
      </dsp:txXfrm>
    </dsp:sp>
    <dsp:sp modelId="{FF7A3AE2-03DE-459C-850A-6EE98926EC00}">
      <dsp:nvSpPr>
        <dsp:cNvPr id="0" name=""/>
        <dsp:cNvSpPr/>
      </dsp:nvSpPr>
      <dsp:spPr>
        <a:xfrm>
          <a:off x="4465077" y="1463235"/>
          <a:ext cx="641007" cy="641007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DB62CA-4947-49A2-B4F3-7AF7CF217B6E}">
      <dsp:nvSpPr>
        <dsp:cNvPr id="0" name=""/>
        <dsp:cNvSpPr/>
      </dsp:nvSpPr>
      <dsp:spPr>
        <a:xfrm>
          <a:off x="5264890" y="2719"/>
          <a:ext cx="1831449" cy="1367138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6F950F-BE12-489C-B9B8-898822B9FCDE}">
      <dsp:nvSpPr>
        <dsp:cNvPr id="0" name=""/>
        <dsp:cNvSpPr/>
      </dsp:nvSpPr>
      <dsp:spPr>
        <a:xfrm>
          <a:off x="5264890" y="1369857"/>
          <a:ext cx="1831449" cy="5878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31750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500" kern="1200" dirty="0" smtClean="0"/>
            <a:t>Кролики</a:t>
          </a:r>
          <a:endParaRPr lang="ru-RU" sz="2500" kern="1200" dirty="0"/>
        </a:p>
      </dsp:txBody>
      <dsp:txXfrm>
        <a:off x="5264890" y="1369857"/>
        <a:ext cx="1289753" cy="587869"/>
      </dsp:txXfrm>
    </dsp:sp>
    <dsp:sp modelId="{9C15D05C-46B1-4B00-89A9-5BD1295E587E}">
      <dsp:nvSpPr>
        <dsp:cNvPr id="0" name=""/>
        <dsp:cNvSpPr/>
      </dsp:nvSpPr>
      <dsp:spPr>
        <a:xfrm>
          <a:off x="6606452" y="1463235"/>
          <a:ext cx="641007" cy="641007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F84E97-361C-4A2C-BC85-6207E5C3A493}">
      <dsp:nvSpPr>
        <dsp:cNvPr id="0" name=""/>
        <dsp:cNvSpPr/>
      </dsp:nvSpPr>
      <dsp:spPr>
        <a:xfrm>
          <a:off x="982140" y="2421720"/>
          <a:ext cx="1831449" cy="1367138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BB4F63-C8A6-4ECB-ACDF-89D95AF4EB61}">
      <dsp:nvSpPr>
        <dsp:cNvPr id="0" name=""/>
        <dsp:cNvSpPr/>
      </dsp:nvSpPr>
      <dsp:spPr>
        <a:xfrm>
          <a:off x="982140" y="3788858"/>
          <a:ext cx="1831449" cy="5878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31750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500" kern="1200" dirty="0" smtClean="0"/>
            <a:t>Свиня</a:t>
          </a:r>
          <a:endParaRPr lang="ru-RU" sz="2500" kern="1200" dirty="0"/>
        </a:p>
      </dsp:txBody>
      <dsp:txXfrm>
        <a:off x="982140" y="3788858"/>
        <a:ext cx="1289753" cy="587869"/>
      </dsp:txXfrm>
    </dsp:sp>
    <dsp:sp modelId="{E771C2E1-B247-4261-B0A5-CF0218F18819}">
      <dsp:nvSpPr>
        <dsp:cNvPr id="0" name=""/>
        <dsp:cNvSpPr/>
      </dsp:nvSpPr>
      <dsp:spPr>
        <a:xfrm>
          <a:off x="2323702" y="3882236"/>
          <a:ext cx="641007" cy="641007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5189A4-A7A8-4C23-AFBC-C41A32EF2E9D}">
      <dsp:nvSpPr>
        <dsp:cNvPr id="0" name=""/>
        <dsp:cNvSpPr/>
      </dsp:nvSpPr>
      <dsp:spPr>
        <a:xfrm>
          <a:off x="3123515" y="2421720"/>
          <a:ext cx="1831449" cy="1367138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FEA825-B94C-49E0-8DFB-5ED048155290}">
      <dsp:nvSpPr>
        <dsp:cNvPr id="0" name=""/>
        <dsp:cNvSpPr/>
      </dsp:nvSpPr>
      <dsp:spPr>
        <a:xfrm>
          <a:off x="3123515" y="3788858"/>
          <a:ext cx="1831449" cy="5878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31750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500" kern="1200" dirty="0" smtClean="0"/>
            <a:t>Корова</a:t>
          </a:r>
          <a:endParaRPr lang="ru-RU" sz="2500" kern="1200" dirty="0"/>
        </a:p>
      </dsp:txBody>
      <dsp:txXfrm>
        <a:off x="3123515" y="3788858"/>
        <a:ext cx="1289753" cy="587869"/>
      </dsp:txXfrm>
    </dsp:sp>
    <dsp:sp modelId="{9A722E23-85B3-4FD6-9BC2-DFDCDA13FFAD}">
      <dsp:nvSpPr>
        <dsp:cNvPr id="0" name=""/>
        <dsp:cNvSpPr/>
      </dsp:nvSpPr>
      <dsp:spPr>
        <a:xfrm>
          <a:off x="4465077" y="3882236"/>
          <a:ext cx="641007" cy="641007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2265A2-0BB1-4BF1-AC55-E3FB874EFD27}">
      <dsp:nvSpPr>
        <dsp:cNvPr id="0" name=""/>
        <dsp:cNvSpPr/>
      </dsp:nvSpPr>
      <dsp:spPr>
        <a:xfrm>
          <a:off x="5264890" y="2421720"/>
          <a:ext cx="1831449" cy="1367138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6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2E6333-28DF-4195-929D-2F10F8912557}">
      <dsp:nvSpPr>
        <dsp:cNvPr id="0" name=""/>
        <dsp:cNvSpPr/>
      </dsp:nvSpPr>
      <dsp:spPr>
        <a:xfrm>
          <a:off x="5264890" y="3788858"/>
          <a:ext cx="1831449" cy="5878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31750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500" kern="1200" dirty="0" smtClean="0"/>
            <a:t>Кінь</a:t>
          </a:r>
          <a:endParaRPr lang="ru-RU" sz="2500" kern="1200" dirty="0"/>
        </a:p>
      </dsp:txBody>
      <dsp:txXfrm>
        <a:off x="5264890" y="3788858"/>
        <a:ext cx="1289753" cy="587869"/>
      </dsp:txXfrm>
    </dsp:sp>
    <dsp:sp modelId="{B14F2406-961F-49B4-BDC2-334ABBF0BB58}">
      <dsp:nvSpPr>
        <dsp:cNvPr id="0" name=""/>
        <dsp:cNvSpPr/>
      </dsp:nvSpPr>
      <dsp:spPr>
        <a:xfrm>
          <a:off x="6606452" y="3882236"/>
          <a:ext cx="641007" cy="641007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8F65A9-F74F-473D-A798-C6D638BE9B20}">
      <dsp:nvSpPr>
        <dsp:cNvPr id="0" name=""/>
        <dsp:cNvSpPr/>
      </dsp:nvSpPr>
      <dsp:spPr>
        <a:xfrm>
          <a:off x="499857" y="285900"/>
          <a:ext cx="3038884" cy="187647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5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Групу предметів, об'єднаних певною ознакою, називають множиною.</a:t>
          </a:r>
          <a:endParaRPr lang="ru-RU" sz="25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99857" y="285900"/>
        <a:ext cx="3038884" cy="18764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CFC4F6-AB00-41C3-859B-7B0A429C558F}">
      <dsp:nvSpPr>
        <dsp:cNvPr id="0" name=""/>
        <dsp:cNvSpPr/>
      </dsp:nvSpPr>
      <dsp:spPr>
        <a:xfrm>
          <a:off x="5213" y="127393"/>
          <a:ext cx="1848839" cy="1380119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75A3BC-111A-4E1C-A603-70A9D9078CDE}">
      <dsp:nvSpPr>
        <dsp:cNvPr id="0" name=""/>
        <dsp:cNvSpPr/>
      </dsp:nvSpPr>
      <dsp:spPr>
        <a:xfrm>
          <a:off x="5213" y="1507512"/>
          <a:ext cx="1848839" cy="5934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0" rIns="27940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200" kern="1200" dirty="0" smtClean="0"/>
            <a:t>Чайник </a:t>
          </a:r>
          <a:endParaRPr lang="ru-RU" sz="2200" kern="1200" dirty="0"/>
        </a:p>
      </dsp:txBody>
      <dsp:txXfrm>
        <a:off x="5213" y="1507512"/>
        <a:ext cx="1301999" cy="593451"/>
      </dsp:txXfrm>
    </dsp:sp>
    <dsp:sp modelId="{4071E42C-48B4-4517-984A-01EA9EBCD7DA}">
      <dsp:nvSpPr>
        <dsp:cNvPr id="0" name=""/>
        <dsp:cNvSpPr/>
      </dsp:nvSpPr>
      <dsp:spPr>
        <a:xfrm>
          <a:off x="1359513" y="1601777"/>
          <a:ext cx="647093" cy="647093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B97E78-B4AB-4DDA-B3E0-3D18122A0A1E}">
      <dsp:nvSpPr>
        <dsp:cNvPr id="0" name=""/>
        <dsp:cNvSpPr/>
      </dsp:nvSpPr>
      <dsp:spPr>
        <a:xfrm>
          <a:off x="2166921" y="127393"/>
          <a:ext cx="1848839" cy="1380119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B9CC17-A175-4D5A-9304-9DB297AE3683}">
      <dsp:nvSpPr>
        <dsp:cNvPr id="0" name=""/>
        <dsp:cNvSpPr/>
      </dsp:nvSpPr>
      <dsp:spPr>
        <a:xfrm>
          <a:off x="2166921" y="1507512"/>
          <a:ext cx="1848839" cy="5934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0" rIns="27940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200" kern="1200" dirty="0" smtClean="0"/>
            <a:t>Чашка </a:t>
          </a:r>
          <a:endParaRPr lang="ru-RU" sz="2200" kern="1200" dirty="0"/>
        </a:p>
      </dsp:txBody>
      <dsp:txXfrm>
        <a:off x="2166921" y="1507512"/>
        <a:ext cx="1301999" cy="593451"/>
      </dsp:txXfrm>
    </dsp:sp>
    <dsp:sp modelId="{F4127EC0-651A-45D3-A97B-E4F8E2BE3A34}">
      <dsp:nvSpPr>
        <dsp:cNvPr id="0" name=""/>
        <dsp:cNvSpPr/>
      </dsp:nvSpPr>
      <dsp:spPr>
        <a:xfrm>
          <a:off x="3521221" y="1601777"/>
          <a:ext cx="647093" cy="647093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FF2E76-C2E2-4C10-82A8-FF4678CF33CB}">
      <dsp:nvSpPr>
        <dsp:cNvPr id="0" name=""/>
        <dsp:cNvSpPr/>
      </dsp:nvSpPr>
      <dsp:spPr>
        <a:xfrm>
          <a:off x="4328628" y="127393"/>
          <a:ext cx="1848839" cy="1380119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3A83D3-DA17-4F9B-BB9C-80BD8ECA4F42}">
      <dsp:nvSpPr>
        <dsp:cNvPr id="0" name=""/>
        <dsp:cNvSpPr/>
      </dsp:nvSpPr>
      <dsp:spPr>
        <a:xfrm>
          <a:off x="4328628" y="1507512"/>
          <a:ext cx="1848839" cy="5934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0" rIns="27940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200" kern="1200" dirty="0" smtClean="0"/>
            <a:t>Миска </a:t>
          </a:r>
          <a:endParaRPr lang="ru-RU" sz="2200" kern="1200" dirty="0"/>
        </a:p>
      </dsp:txBody>
      <dsp:txXfrm>
        <a:off x="4328628" y="1507512"/>
        <a:ext cx="1301999" cy="593451"/>
      </dsp:txXfrm>
    </dsp:sp>
    <dsp:sp modelId="{7E46A781-29F5-4318-B154-69CC85805C97}">
      <dsp:nvSpPr>
        <dsp:cNvPr id="0" name=""/>
        <dsp:cNvSpPr/>
      </dsp:nvSpPr>
      <dsp:spPr>
        <a:xfrm>
          <a:off x="5682928" y="1601777"/>
          <a:ext cx="647093" cy="647093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E905EB-97B4-43EE-856C-A6298EA5F19E}">
      <dsp:nvSpPr>
        <dsp:cNvPr id="0" name=""/>
        <dsp:cNvSpPr/>
      </dsp:nvSpPr>
      <dsp:spPr>
        <a:xfrm>
          <a:off x="6490336" y="127393"/>
          <a:ext cx="1848839" cy="1380119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06F27A-3EDD-49C3-A310-5EF8E7610A0B}">
      <dsp:nvSpPr>
        <dsp:cNvPr id="0" name=""/>
        <dsp:cNvSpPr/>
      </dsp:nvSpPr>
      <dsp:spPr>
        <a:xfrm>
          <a:off x="6490336" y="1507512"/>
          <a:ext cx="1848839" cy="5934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0" rIns="27940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200" kern="1200" dirty="0" err="1" smtClean="0"/>
            <a:t>Кастрюля</a:t>
          </a:r>
          <a:r>
            <a:rPr lang="uk-UA" sz="2200" kern="1200" dirty="0" smtClean="0"/>
            <a:t> </a:t>
          </a:r>
          <a:endParaRPr lang="ru-RU" sz="2200" kern="1200" dirty="0"/>
        </a:p>
      </dsp:txBody>
      <dsp:txXfrm>
        <a:off x="6490336" y="1507512"/>
        <a:ext cx="1301999" cy="593451"/>
      </dsp:txXfrm>
    </dsp:sp>
    <dsp:sp modelId="{892EB591-9F91-4712-8D36-2276FCC3420B}">
      <dsp:nvSpPr>
        <dsp:cNvPr id="0" name=""/>
        <dsp:cNvSpPr/>
      </dsp:nvSpPr>
      <dsp:spPr>
        <a:xfrm>
          <a:off x="7844636" y="1601777"/>
          <a:ext cx="647093" cy="647093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CFC4F6-AB00-41C3-859B-7B0A429C558F}">
      <dsp:nvSpPr>
        <dsp:cNvPr id="0" name=""/>
        <dsp:cNvSpPr/>
      </dsp:nvSpPr>
      <dsp:spPr>
        <a:xfrm>
          <a:off x="5213" y="91389"/>
          <a:ext cx="1848839" cy="1380119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75A3BC-111A-4E1C-A603-70A9D9078CDE}">
      <dsp:nvSpPr>
        <dsp:cNvPr id="0" name=""/>
        <dsp:cNvSpPr/>
      </dsp:nvSpPr>
      <dsp:spPr>
        <a:xfrm>
          <a:off x="5213" y="1471508"/>
          <a:ext cx="1848839" cy="5934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0" rIns="29210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300" kern="1200" dirty="0" smtClean="0"/>
            <a:t>Троянда </a:t>
          </a:r>
          <a:endParaRPr lang="ru-RU" sz="2300" kern="1200" dirty="0"/>
        </a:p>
      </dsp:txBody>
      <dsp:txXfrm>
        <a:off x="5213" y="1471508"/>
        <a:ext cx="1301999" cy="593451"/>
      </dsp:txXfrm>
    </dsp:sp>
    <dsp:sp modelId="{4071E42C-48B4-4517-984A-01EA9EBCD7DA}">
      <dsp:nvSpPr>
        <dsp:cNvPr id="0" name=""/>
        <dsp:cNvSpPr/>
      </dsp:nvSpPr>
      <dsp:spPr>
        <a:xfrm>
          <a:off x="1359513" y="1565773"/>
          <a:ext cx="647093" cy="647093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B97E78-B4AB-4DDA-B3E0-3D18122A0A1E}">
      <dsp:nvSpPr>
        <dsp:cNvPr id="0" name=""/>
        <dsp:cNvSpPr/>
      </dsp:nvSpPr>
      <dsp:spPr>
        <a:xfrm>
          <a:off x="2166921" y="91389"/>
          <a:ext cx="1848839" cy="1380119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B9CC17-A175-4D5A-9304-9DB297AE3683}">
      <dsp:nvSpPr>
        <dsp:cNvPr id="0" name=""/>
        <dsp:cNvSpPr/>
      </dsp:nvSpPr>
      <dsp:spPr>
        <a:xfrm>
          <a:off x="2166921" y="1471508"/>
          <a:ext cx="1848839" cy="5934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0" rIns="29210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300" kern="1200" dirty="0" smtClean="0"/>
            <a:t>Ромашка</a:t>
          </a:r>
          <a:endParaRPr lang="ru-RU" sz="2300" kern="1200" dirty="0"/>
        </a:p>
      </dsp:txBody>
      <dsp:txXfrm>
        <a:off x="2166921" y="1471508"/>
        <a:ext cx="1301999" cy="593451"/>
      </dsp:txXfrm>
    </dsp:sp>
    <dsp:sp modelId="{F4127EC0-651A-45D3-A97B-E4F8E2BE3A34}">
      <dsp:nvSpPr>
        <dsp:cNvPr id="0" name=""/>
        <dsp:cNvSpPr/>
      </dsp:nvSpPr>
      <dsp:spPr>
        <a:xfrm>
          <a:off x="3521221" y="1565773"/>
          <a:ext cx="647093" cy="647093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FF2E76-C2E2-4C10-82A8-FF4678CF33CB}">
      <dsp:nvSpPr>
        <dsp:cNvPr id="0" name=""/>
        <dsp:cNvSpPr/>
      </dsp:nvSpPr>
      <dsp:spPr>
        <a:xfrm>
          <a:off x="4328628" y="91389"/>
          <a:ext cx="1848839" cy="1380119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3A83D3-DA17-4F9B-BB9C-80BD8ECA4F42}">
      <dsp:nvSpPr>
        <dsp:cNvPr id="0" name=""/>
        <dsp:cNvSpPr/>
      </dsp:nvSpPr>
      <dsp:spPr>
        <a:xfrm>
          <a:off x="4328628" y="1471508"/>
          <a:ext cx="1848839" cy="5934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0" rIns="29210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300" kern="1200" dirty="0" smtClean="0"/>
            <a:t>Волошки </a:t>
          </a:r>
          <a:endParaRPr lang="ru-RU" sz="2300" kern="1200" dirty="0"/>
        </a:p>
      </dsp:txBody>
      <dsp:txXfrm>
        <a:off x="4328628" y="1471508"/>
        <a:ext cx="1301999" cy="593451"/>
      </dsp:txXfrm>
    </dsp:sp>
    <dsp:sp modelId="{7E46A781-29F5-4318-B154-69CC85805C97}">
      <dsp:nvSpPr>
        <dsp:cNvPr id="0" name=""/>
        <dsp:cNvSpPr/>
      </dsp:nvSpPr>
      <dsp:spPr>
        <a:xfrm>
          <a:off x="5682928" y="1565773"/>
          <a:ext cx="647093" cy="647093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E905EB-97B4-43EE-856C-A6298EA5F19E}">
      <dsp:nvSpPr>
        <dsp:cNvPr id="0" name=""/>
        <dsp:cNvSpPr/>
      </dsp:nvSpPr>
      <dsp:spPr>
        <a:xfrm>
          <a:off x="6490336" y="91389"/>
          <a:ext cx="1848839" cy="1380119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06F27A-3EDD-49C3-A310-5EF8E7610A0B}">
      <dsp:nvSpPr>
        <dsp:cNvPr id="0" name=""/>
        <dsp:cNvSpPr/>
      </dsp:nvSpPr>
      <dsp:spPr>
        <a:xfrm>
          <a:off x="6490336" y="1471508"/>
          <a:ext cx="1848839" cy="5934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0" rIns="29210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300" kern="1200" dirty="0" smtClean="0"/>
            <a:t>Мак </a:t>
          </a:r>
          <a:endParaRPr lang="ru-RU" sz="2300" kern="1200" dirty="0"/>
        </a:p>
      </dsp:txBody>
      <dsp:txXfrm>
        <a:off x="6490336" y="1471508"/>
        <a:ext cx="1301999" cy="593451"/>
      </dsp:txXfrm>
    </dsp:sp>
    <dsp:sp modelId="{892EB591-9F91-4712-8D36-2276FCC3420B}">
      <dsp:nvSpPr>
        <dsp:cNvPr id="0" name=""/>
        <dsp:cNvSpPr/>
      </dsp:nvSpPr>
      <dsp:spPr>
        <a:xfrm>
          <a:off x="7844636" y="1565773"/>
          <a:ext cx="647093" cy="647093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DF330B-A9ED-486A-8BBF-4462A0269BED}">
      <dsp:nvSpPr>
        <dsp:cNvPr id="0" name=""/>
        <dsp:cNvSpPr/>
      </dsp:nvSpPr>
      <dsp:spPr>
        <a:xfrm>
          <a:off x="5456" y="6007"/>
          <a:ext cx="1934903" cy="1444364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CD1464-FEC1-4CA4-B108-7471037D785E}">
      <dsp:nvSpPr>
        <dsp:cNvPr id="0" name=""/>
        <dsp:cNvSpPr/>
      </dsp:nvSpPr>
      <dsp:spPr>
        <a:xfrm>
          <a:off x="5456" y="1450372"/>
          <a:ext cx="1934903" cy="6210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0" rIns="39370" bIns="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3100" kern="1200" dirty="0" smtClean="0"/>
            <a:t>Піджак </a:t>
          </a:r>
          <a:endParaRPr lang="ru-RU" sz="3100" kern="1200" dirty="0"/>
        </a:p>
      </dsp:txBody>
      <dsp:txXfrm>
        <a:off x="5456" y="1450372"/>
        <a:ext cx="1362608" cy="621076"/>
      </dsp:txXfrm>
    </dsp:sp>
    <dsp:sp modelId="{259D5B47-EEBB-4886-8C9C-7ECF38B59F39}">
      <dsp:nvSpPr>
        <dsp:cNvPr id="0" name=""/>
        <dsp:cNvSpPr/>
      </dsp:nvSpPr>
      <dsp:spPr>
        <a:xfrm>
          <a:off x="1422799" y="1549024"/>
          <a:ext cx="677216" cy="677216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57F92E-6622-4A40-8A3B-B79988C34EEC}">
      <dsp:nvSpPr>
        <dsp:cNvPr id="0" name=""/>
        <dsp:cNvSpPr/>
      </dsp:nvSpPr>
      <dsp:spPr>
        <a:xfrm>
          <a:off x="2267792" y="6007"/>
          <a:ext cx="1934903" cy="1444364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6212EC-68B0-470F-9A7D-5E29C744AC66}">
      <dsp:nvSpPr>
        <dsp:cNvPr id="0" name=""/>
        <dsp:cNvSpPr/>
      </dsp:nvSpPr>
      <dsp:spPr>
        <a:xfrm>
          <a:off x="2267792" y="1450372"/>
          <a:ext cx="1934903" cy="6210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0" rIns="39370" bIns="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3100" kern="1200" dirty="0" smtClean="0"/>
            <a:t>Шапка </a:t>
          </a:r>
          <a:endParaRPr lang="ru-RU" sz="3100" kern="1200" dirty="0"/>
        </a:p>
      </dsp:txBody>
      <dsp:txXfrm>
        <a:off x="2267792" y="1450372"/>
        <a:ext cx="1362608" cy="621076"/>
      </dsp:txXfrm>
    </dsp:sp>
    <dsp:sp modelId="{89136950-76AD-4DF0-A2F8-3BF1D8A5AF73}">
      <dsp:nvSpPr>
        <dsp:cNvPr id="0" name=""/>
        <dsp:cNvSpPr/>
      </dsp:nvSpPr>
      <dsp:spPr>
        <a:xfrm>
          <a:off x="3685135" y="1549024"/>
          <a:ext cx="677216" cy="677216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120C6B-91CF-4E6B-A9EB-829BC4D3F43B}">
      <dsp:nvSpPr>
        <dsp:cNvPr id="0" name=""/>
        <dsp:cNvSpPr/>
      </dsp:nvSpPr>
      <dsp:spPr>
        <a:xfrm>
          <a:off x="4530128" y="6007"/>
          <a:ext cx="1934903" cy="1444364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BA029E-9EF2-44B0-9D1F-EE62A38DF609}">
      <dsp:nvSpPr>
        <dsp:cNvPr id="0" name=""/>
        <dsp:cNvSpPr/>
      </dsp:nvSpPr>
      <dsp:spPr>
        <a:xfrm>
          <a:off x="4530128" y="1450372"/>
          <a:ext cx="1934903" cy="6210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0" rIns="39370" bIns="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3100" kern="1200" dirty="0" smtClean="0"/>
            <a:t>Шарф</a:t>
          </a:r>
          <a:endParaRPr lang="ru-RU" sz="3100" kern="1200" dirty="0"/>
        </a:p>
      </dsp:txBody>
      <dsp:txXfrm>
        <a:off x="4530128" y="1450372"/>
        <a:ext cx="1362608" cy="621076"/>
      </dsp:txXfrm>
    </dsp:sp>
    <dsp:sp modelId="{B175B3F0-7942-4AA5-9C66-4636249638AB}">
      <dsp:nvSpPr>
        <dsp:cNvPr id="0" name=""/>
        <dsp:cNvSpPr/>
      </dsp:nvSpPr>
      <dsp:spPr>
        <a:xfrm>
          <a:off x="5947471" y="1549024"/>
          <a:ext cx="677216" cy="677216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A7E4B8-F80C-4B30-926F-87A0B38BB7A7}">
      <dsp:nvSpPr>
        <dsp:cNvPr id="0" name=""/>
        <dsp:cNvSpPr/>
      </dsp:nvSpPr>
      <dsp:spPr>
        <a:xfrm>
          <a:off x="6792463" y="6007"/>
          <a:ext cx="1934903" cy="1444364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BD064E-E973-4E74-A34B-B6A698140169}">
      <dsp:nvSpPr>
        <dsp:cNvPr id="0" name=""/>
        <dsp:cNvSpPr/>
      </dsp:nvSpPr>
      <dsp:spPr>
        <a:xfrm>
          <a:off x="6792463" y="1450372"/>
          <a:ext cx="1934903" cy="6210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0" rIns="39370" bIns="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3100" kern="1200" dirty="0" smtClean="0"/>
            <a:t>Штани </a:t>
          </a:r>
          <a:endParaRPr lang="ru-RU" sz="3100" kern="1200" dirty="0"/>
        </a:p>
      </dsp:txBody>
      <dsp:txXfrm>
        <a:off x="6792463" y="1450372"/>
        <a:ext cx="1362608" cy="621076"/>
      </dsp:txXfrm>
    </dsp:sp>
    <dsp:sp modelId="{6DA4385E-E2A1-45C8-89D5-98B82636E1F8}">
      <dsp:nvSpPr>
        <dsp:cNvPr id="0" name=""/>
        <dsp:cNvSpPr/>
      </dsp:nvSpPr>
      <dsp:spPr>
        <a:xfrm>
          <a:off x="8209807" y="1549024"/>
          <a:ext cx="677216" cy="677216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E027FB-9C7B-45F0-BB59-3C691ED19B2A}">
      <dsp:nvSpPr>
        <dsp:cNvPr id="0" name=""/>
        <dsp:cNvSpPr/>
      </dsp:nvSpPr>
      <dsp:spPr>
        <a:xfrm>
          <a:off x="5434" y="348774"/>
          <a:ext cx="1927180" cy="1438599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104F19-F47A-4C9E-9C2F-AC01CF4A629C}">
      <dsp:nvSpPr>
        <dsp:cNvPr id="0" name=""/>
        <dsp:cNvSpPr/>
      </dsp:nvSpPr>
      <dsp:spPr>
        <a:xfrm>
          <a:off x="5434" y="1787373"/>
          <a:ext cx="1927180" cy="6185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2540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kern="1200" dirty="0" smtClean="0"/>
            <a:t>Червона смородина</a:t>
          </a:r>
          <a:endParaRPr lang="ru-RU" sz="2000" kern="1200" dirty="0"/>
        </a:p>
      </dsp:txBody>
      <dsp:txXfrm>
        <a:off x="5434" y="1787373"/>
        <a:ext cx="1357169" cy="618597"/>
      </dsp:txXfrm>
    </dsp:sp>
    <dsp:sp modelId="{151BC2BB-5DD8-49B1-B408-07F897239E9D}">
      <dsp:nvSpPr>
        <dsp:cNvPr id="0" name=""/>
        <dsp:cNvSpPr/>
      </dsp:nvSpPr>
      <dsp:spPr>
        <a:xfrm>
          <a:off x="1417120" y="1885631"/>
          <a:ext cx="674513" cy="674513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CBACCF-A3A1-4025-854F-5BA2BD79BBA6}">
      <dsp:nvSpPr>
        <dsp:cNvPr id="0" name=""/>
        <dsp:cNvSpPr/>
      </dsp:nvSpPr>
      <dsp:spPr>
        <a:xfrm>
          <a:off x="2258739" y="348774"/>
          <a:ext cx="1927180" cy="1438599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168BBC-71E4-48E5-BA43-B24F014A9479}">
      <dsp:nvSpPr>
        <dsp:cNvPr id="0" name=""/>
        <dsp:cNvSpPr/>
      </dsp:nvSpPr>
      <dsp:spPr>
        <a:xfrm>
          <a:off x="2258739" y="1787373"/>
          <a:ext cx="1927180" cy="6185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2540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kern="1200" dirty="0" smtClean="0"/>
            <a:t>Малина</a:t>
          </a:r>
          <a:endParaRPr lang="ru-RU" sz="2000" kern="1200" dirty="0"/>
        </a:p>
      </dsp:txBody>
      <dsp:txXfrm>
        <a:off x="2258739" y="1787373"/>
        <a:ext cx="1357169" cy="618597"/>
      </dsp:txXfrm>
    </dsp:sp>
    <dsp:sp modelId="{E9548E4C-CC4A-45C9-AD94-1B19E6E60E8A}">
      <dsp:nvSpPr>
        <dsp:cNvPr id="0" name=""/>
        <dsp:cNvSpPr/>
      </dsp:nvSpPr>
      <dsp:spPr>
        <a:xfrm>
          <a:off x="3670425" y="1885631"/>
          <a:ext cx="674513" cy="674513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5F0BC1-1EF1-43BD-A7AC-5121DE860983}">
      <dsp:nvSpPr>
        <dsp:cNvPr id="0" name=""/>
        <dsp:cNvSpPr/>
      </dsp:nvSpPr>
      <dsp:spPr>
        <a:xfrm>
          <a:off x="4512045" y="348774"/>
          <a:ext cx="1927180" cy="1438599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903EBB-91C7-4ECA-932A-20CB14056F1B}">
      <dsp:nvSpPr>
        <dsp:cNvPr id="0" name=""/>
        <dsp:cNvSpPr/>
      </dsp:nvSpPr>
      <dsp:spPr>
        <a:xfrm>
          <a:off x="4512045" y="1787373"/>
          <a:ext cx="1927180" cy="6185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2540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kern="1200" dirty="0" smtClean="0"/>
            <a:t>Чорна смородина</a:t>
          </a:r>
          <a:endParaRPr lang="ru-RU" sz="2000" kern="1200" dirty="0"/>
        </a:p>
      </dsp:txBody>
      <dsp:txXfrm>
        <a:off x="4512045" y="1787373"/>
        <a:ext cx="1357169" cy="618597"/>
      </dsp:txXfrm>
    </dsp:sp>
    <dsp:sp modelId="{E8EE75CD-DCE9-4A30-88A1-959DEB68AF5B}">
      <dsp:nvSpPr>
        <dsp:cNvPr id="0" name=""/>
        <dsp:cNvSpPr/>
      </dsp:nvSpPr>
      <dsp:spPr>
        <a:xfrm>
          <a:off x="5923731" y="1885631"/>
          <a:ext cx="674513" cy="674513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4E5827-89E1-41F4-B9E7-4F22DA9BBB5C}">
      <dsp:nvSpPr>
        <dsp:cNvPr id="0" name=""/>
        <dsp:cNvSpPr/>
      </dsp:nvSpPr>
      <dsp:spPr>
        <a:xfrm>
          <a:off x="6765350" y="348774"/>
          <a:ext cx="1927180" cy="1438599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D6545D-2EF4-4811-9540-A928EE9C5E71}">
      <dsp:nvSpPr>
        <dsp:cNvPr id="0" name=""/>
        <dsp:cNvSpPr/>
      </dsp:nvSpPr>
      <dsp:spPr>
        <a:xfrm>
          <a:off x="6765350" y="1787373"/>
          <a:ext cx="1927180" cy="6185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2540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kern="1200" dirty="0" smtClean="0"/>
            <a:t>Калина</a:t>
          </a:r>
          <a:endParaRPr lang="ru-RU" sz="2000" kern="1200" dirty="0"/>
        </a:p>
      </dsp:txBody>
      <dsp:txXfrm>
        <a:off x="6765350" y="1787373"/>
        <a:ext cx="1357169" cy="618597"/>
      </dsp:txXfrm>
    </dsp:sp>
    <dsp:sp modelId="{C1EFE85B-AB8D-4293-8DA7-398C55A9BDA5}">
      <dsp:nvSpPr>
        <dsp:cNvPr id="0" name=""/>
        <dsp:cNvSpPr/>
      </dsp:nvSpPr>
      <dsp:spPr>
        <a:xfrm>
          <a:off x="8177036" y="1885631"/>
          <a:ext cx="674513" cy="674513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 bwMode="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10" y="1142984"/>
            <a:ext cx="7858180" cy="1470025"/>
          </a:xfrm>
        </p:spPr>
        <p:txBody>
          <a:bodyPr/>
          <a:lstStyle>
            <a:lvl1pPr>
              <a:defRPr baseline="0">
                <a:ea typeface="+mj-ea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472" y="3071810"/>
            <a:ext cx="8001056" cy="642942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07.02.2015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07.02.2015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07.02.2015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07.02.2015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07.02.2015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07.02.2015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07.02.2015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07.02.2015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07.02.2015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07.02.2015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07.02.2015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A4239B62-6039-4943-9F00-86BEEB7AF906}" type="datetimeFigureOut">
              <a:rPr lang="ru-RU" smtClean="0"/>
              <a:t>07.02.2015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 cap="none" spc="0" baseline="0">
          <a:ln w="1905">
            <a:solidFill>
              <a:schemeClr val="bg1">
                <a:lumMod val="95000"/>
              </a:schemeClr>
            </a:solidFill>
          </a:ln>
          <a:solidFill>
            <a:srgbClr val="00339A"/>
          </a:soli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+mj-lt"/>
          <a:ea typeface="+mj-ea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4"/>
        </a:buBlip>
        <a:defRPr sz="32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15"/>
        </a:buBlip>
        <a:defRPr sz="28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4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6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4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11" Type="http://schemas.openxmlformats.org/officeDocument/2006/relationships/image" Target="../media/image16.png"/><Relationship Id="rId5" Type="http://schemas.openxmlformats.org/officeDocument/2006/relationships/image" Target="../media/image10.emf"/><Relationship Id="rId10" Type="http://schemas.openxmlformats.org/officeDocument/2006/relationships/image" Target="../media/image15.png"/><Relationship Id="rId4" Type="http://schemas.openxmlformats.org/officeDocument/2006/relationships/image" Target="../media/image9.emf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dirty="0" smtClean="0"/>
              <a:t>Математика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uk-UA" dirty="0" smtClean="0"/>
              <a:t>1 клас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108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Свійські тварини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0179785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816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Предмети у класі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43"/>
          <a:stretch/>
        </p:blipFill>
        <p:spPr>
          <a:xfrm>
            <a:off x="1043608" y="1340767"/>
            <a:ext cx="6984776" cy="4437261"/>
          </a:xfrm>
        </p:spPr>
      </p:pic>
    </p:spTree>
    <p:extLst>
      <p:ext uri="{BB962C8B-B14F-4D97-AF65-F5344CB8AC3E}">
        <p14:creationId xmlns:p14="http://schemas.microsoft.com/office/powerpoint/2010/main" val="43937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Предмети навколо нас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00994"/>
            <a:ext cx="6096000" cy="4524375"/>
          </a:xfrm>
        </p:spPr>
      </p:pic>
    </p:spTree>
    <p:extLst>
      <p:ext uri="{BB962C8B-B14F-4D97-AF65-F5344CB8AC3E}">
        <p14:creationId xmlns:p14="http://schemas.microsoft.com/office/powerpoint/2010/main" val="289580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Предмети вашого дому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00808"/>
            <a:ext cx="7543494" cy="3456384"/>
          </a:xfrm>
        </p:spPr>
      </p:pic>
    </p:spTree>
    <p:extLst>
      <p:ext uri="{BB962C8B-B14F-4D97-AF65-F5344CB8AC3E}">
        <p14:creationId xmlns:p14="http://schemas.microsoft.com/office/powerpoint/2010/main" val="271805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Який предмет зайвий. Чому?</a:t>
            </a:r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4340991" cy="2797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556792"/>
            <a:ext cx="4220347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723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 smtClean="0"/>
              <a:t>Знайдіть зайву картинку у кожному ряду</a:t>
            </a:r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0" b="51385"/>
          <a:stretch/>
        </p:blipFill>
        <p:spPr bwMode="auto">
          <a:xfrm>
            <a:off x="251520" y="1916832"/>
            <a:ext cx="4154686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18"/>
          <a:stretch/>
        </p:blipFill>
        <p:spPr bwMode="auto">
          <a:xfrm>
            <a:off x="4635550" y="1916832"/>
            <a:ext cx="4040906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619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79296" cy="1354162"/>
          </a:xfrm>
        </p:spPr>
        <p:txBody>
          <a:bodyPr>
            <a:noAutofit/>
          </a:bodyPr>
          <a:lstStyle/>
          <a:p>
            <a:r>
              <a:rPr lang="uk-UA" sz="3200" dirty="0" smtClean="0"/>
              <a:t>Назви кожний предмет. Об'єднай їх у групи за призначенням. Скільки предметів у кожній групі.</a:t>
            </a:r>
            <a:endParaRPr lang="ru-RU" sz="3200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1" t="8930" r="9101" b="10646"/>
          <a:stretch/>
        </p:blipFill>
        <p:spPr bwMode="auto">
          <a:xfrm>
            <a:off x="2483768" y="1412776"/>
            <a:ext cx="15240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460" y="5228023"/>
            <a:ext cx="22860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36" y="5668545"/>
            <a:ext cx="3059832" cy="864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1" t="16120" r="10363" b="11748"/>
          <a:stretch/>
        </p:blipFill>
        <p:spPr bwMode="auto">
          <a:xfrm>
            <a:off x="6320908" y="3654874"/>
            <a:ext cx="1504951" cy="831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276028"/>
            <a:ext cx="1259632" cy="1259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517" y="4866607"/>
            <a:ext cx="1553716" cy="1789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2" y="1412776"/>
            <a:ext cx="2286672" cy="2730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428843"/>
            <a:ext cx="1102183" cy="1117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513" y="1295858"/>
            <a:ext cx="2687758" cy="2133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913" y="3012084"/>
            <a:ext cx="1931094" cy="1440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4" t="23333" r="15333" b="24883"/>
          <a:stretch/>
        </p:blipFill>
        <p:spPr bwMode="auto">
          <a:xfrm>
            <a:off x="5868144" y="5325590"/>
            <a:ext cx="1504951" cy="1109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5"/>
          <p:cNvPicPr>
            <a:picLocks noGrp="1" noChangeAspect="1" noChangeArrowheads="1"/>
          </p:cNvPicPr>
          <p:nvPr>
            <p:ph sz="half" idx="2"/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116" y="1826991"/>
            <a:ext cx="1524000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457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 smtClean="0"/>
              <a:t>Неживі предмети, що нас оточують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У класі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uk-UA" dirty="0" smtClean="0"/>
              <a:t>Вдома</a:t>
            </a:r>
            <a:endParaRPr lang="ru-RU" dirty="0"/>
          </a:p>
        </p:txBody>
      </p:sp>
      <p:pic>
        <p:nvPicPr>
          <p:cNvPr id="14339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276872"/>
            <a:ext cx="4040188" cy="2696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76872"/>
            <a:ext cx="4041775" cy="3198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151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/>
              <a:t>Що спільного між цими предметами</a:t>
            </a:r>
            <a:r>
              <a:rPr lang="uk-UA" dirty="0" smtClean="0"/>
              <a:t>?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8291264" cy="639762"/>
          </a:xfrm>
        </p:spPr>
        <p:txBody>
          <a:bodyPr>
            <a:normAutofit/>
          </a:bodyPr>
          <a:lstStyle/>
          <a:p>
            <a:pPr algn="ctr"/>
            <a:r>
              <a:rPr lang="uk-UA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Яким одним словом можна назвати ці предмети?</a:t>
            </a:r>
            <a:endParaRPr lang="ru-RU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276872"/>
            <a:ext cx="4137292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76872"/>
            <a:ext cx="3888432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761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Множина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71440354"/>
              </p:ext>
            </p:extLst>
          </p:nvPr>
        </p:nvGraphicFramePr>
        <p:xfrm>
          <a:off x="323528" y="1556792"/>
          <a:ext cx="4038600" cy="24482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499992" y="2708920"/>
            <a:ext cx="4038600" cy="1036712"/>
          </a:xfrm>
        </p:spPr>
        <p:txBody>
          <a:bodyPr/>
          <a:lstStyle/>
          <a:p>
            <a:pPr marL="0" indent="0">
              <a:buNone/>
            </a:pPr>
            <a:r>
              <a:rPr lang="uk-UA" dirty="0" smtClean="0"/>
              <a:t>Приклад множини: ПОСУД</a:t>
            </a:r>
            <a:endParaRPr lang="ru-RU" dirty="0"/>
          </a:p>
        </p:txBody>
      </p:sp>
      <p:graphicFrame>
        <p:nvGraphicFramePr>
          <p:cNvPr id="6" name="Схема 5"/>
          <p:cNvGraphicFramePr/>
          <p:nvPr>
            <p:extLst>
              <p:ext uri="{D42A27DB-BD31-4B8C-83A1-F6EECF244321}">
                <p14:modId xmlns:p14="http://schemas.microsoft.com/office/powerpoint/2010/main" val="1171609851"/>
              </p:ext>
            </p:extLst>
          </p:nvPr>
        </p:nvGraphicFramePr>
        <p:xfrm>
          <a:off x="467544" y="4005064"/>
          <a:ext cx="8496944" cy="2376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65733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uk-UA" sz="2800" dirty="0">
                <a:effectLst/>
              </a:rPr>
              <a:t>Спільні та відмінні ознаки предметів. Об’єднання предметів у групу за спільною ознакою</a:t>
            </a:r>
            <a:endParaRPr lang="ru-RU" sz="2800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smtClean="0"/>
              <a:t>Урок 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768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Множина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323528" y="1268760"/>
            <a:ext cx="4038600" cy="576064"/>
          </a:xfrm>
        </p:spPr>
        <p:txBody>
          <a:bodyPr/>
          <a:lstStyle/>
          <a:p>
            <a:pPr marL="0" indent="0">
              <a:buNone/>
            </a:pPr>
            <a:r>
              <a:rPr lang="uk-UA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Приклад множини: квіти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" name="Схема 5"/>
          <p:cNvGraphicFramePr/>
          <p:nvPr>
            <p:extLst>
              <p:ext uri="{D42A27DB-BD31-4B8C-83A1-F6EECF244321}">
                <p14:modId xmlns:p14="http://schemas.microsoft.com/office/powerpoint/2010/main" val="3280844969"/>
              </p:ext>
            </p:extLst>
          </p:nvPr>
        </p:nvGraphicFramePr>
        <p:xfrm>
          <a:off x="323528" y="1772816"/>
          <a:ext cx="8496944" cy="2304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Объект 3"/>
          <p:cNvSpPr>
            <a:spLocks noGrp="1"/>
          </p:cNvSpPr>
          <p:nvPr>
            <p:ph sz="half" idx="2"/>
          </p:nvPr>
        </p:nvSpPr>
        <p:spPr>
          <a:xfrm>
            <a:off x="323528" y="3861048"/>
            <a:ext cx="4038600" cy="576064"/>
          </a:xfrm>
        </p:spPr>
        <p:txBody>
          <a:bodyPr/>
          <a:lstStyle/>
          <a:p>
            <a:pPr marL="0" indent="0">
              <a:buNone/>
            </a:pPr>
            <a:r>
              <a:rPr lang="uk-UA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Приклад множини: одяг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8" name="Схема 7"/>
          <p:cNvGraphicFramePr/>
          <p:nvPr>
            <p:extLst>
              <p:ext uri="{D42A27DB-BD31-4B8C-83A1-F6EECF244321}">
                <p14:modId xmlns:p14="http://schemas.microsoft.com/office/powerpoint/2010/main" val="1890092000"/>
              </p:ext>
            </p:extLst>
          </p:nvPr>
        </p:nvGraphicFramePr>
        <p:xfrm>
          <a:off x="251520" y="4365104"/>
          <a:ext cx="8892480" cy="2232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19986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Множини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Множина бджіл - рій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uk-UA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Елемент множини - бджола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34444"/>
            <a:ext cx="4040188" cy="32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564904"/>
            <a:ext cx="4041775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156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 smtClean="0"/>
              <a:t>Фізкультхвилинка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>
          <a:xfrm>
            <a:off x="107504" y="1600201"/>
            <a:ext cx="4680520" cy="262088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Руки 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пояс ставим </a:t>
            </a:r>
            <a:r>
              <a:rPr lang="ru-RU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всі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0" indent="0">
              <a:buNone/>
            </a:pP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Будем 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ми </a:t>
            </a:r>
            <a:r>
              <a:rPr lang="ru-RU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стрибати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як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горобці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0" indent="0">
              <a:buNone/>
            </a:pP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Скік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вперед і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скік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назад.</a:t>
            </a:r>
          </a:p>
          <a:p>
            <a:pPr marL="0" indent="0">
              <a:buNone/>
            </a:pP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Крильця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вниз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всі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опустили</a:t>
            </a:r>
          </a:p>
          <a:p>
            <a:pPr marL="0" indent="0">
              <a:buNone/>
            </a:pP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І на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місці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походили.</a:t>
            </a:r>
          </a:p>
          <a:p>
            <a:endParaRPr lang="ru-RU" dirty="0"/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700808"/>
            <a:ext cx="4038600" cy="2852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234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Множина квітів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uk-UA" dirty="0" smtClean="0"/>
              <a:t>Скільки елементів містить множина тюльпанів?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uk-UA" dirty="0"/>
              <a:t>Скільки елементів містить множина </a:t>
            </a:r>
            <a:r>
              <a:rPr lang="uk-UA" dirty="0" smtClean="0"/>
              <a:t>троянд?</a:t>
            </a:r>
            <a:endParaRPr lang="ru-RU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204864"/>
            <a:ext cx="4040188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04864"/>
            <a:ext cx="4041775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37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 smtClean="0"/>
              <a:t>Множина троянд згрупованих за розміром 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Троянди більші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uk-UA" dirty="0" smtClean="0"/>
              <a:t>Троянди дрібні</a:t>
            </a:r>
            <a:endParaRPr lang="ru-RU" dirty="0"/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276872"/>
            <a:ext cx="3528392" cy="360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76872"/>
            <a:ext cx="3168352" cy="3620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800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Множини квітів за кольором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Жовті троянди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uk-UA" dirty="0" smtClean="0"/>
              <a:t>Червоні троянди</a:t>
            </a:r>
            <a:endParaRPr lang="ru-RU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76872"/>
            <a:ext cx="2857500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037" y="2483644"/>
            <a:ext cx="3333750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290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Множини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Скільки елементів у множині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uk-UA" dirty="0" smtClean="0"/>
              <a:t>Як називається множина квітів у вазі</a:t>
            </a:r>
            <a:endParaRPr lang="ru-RU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268" y="2174875"/>
            <a:ext cx="3951288" cy="395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20888"/>
            <a:ext cx="3749241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592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 smtClean="0"/>
              <a:t>Чи можна ці рослини назвати множиною кущів?</a:t>
            </a:r>
            <a:endParaRPr lang="ru-RU" dirty="0"/>
          </a:p>
        </p:txBody>
      </p:sp>
      <p:graphicFrame>
        <p:nvGraphicFramePr>
          <p:cNvPr id="7" name="Объект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5526861"/>
              </p:ext>
            </p:extLst>
          </p:nvPr>
        </p:nvGraphicFramePr>
        <p:xfrm>
          <a:off x="179512" y="1600201"/>
          <a:ext cx="8856984" cy="2908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2430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Робота над </a:t>
            </a:r>
            <a:r>
              <a:rPr lang="ru-RU" dirty="0" err="1" smtClean="0"/>
              <a:t>загадкою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>
          <a:xfrm>
            <a:off x="179512" y="1600200"/>
            <a:ext cx="4824536" cy="4525963"/>
          </a:xfrm>
        </p:spPr>
        <p:txBody>
          <a:bodyPr/>
          <a:lstStyle/>
          <a:p>
            <a:pPr marL="0" indent="0">
              <a:buNone/>
            </a:pPr>
            <a:r>
              <a:rPr lang="ru-RU" dirty="0" err="1" smtClean="0">
                <a:solidFill>
                  <a:schemeClr val="bg2">
                    <a:lumMod val="25000"/>
                  </a:schemeClr>
                </a:solidFill>
              </a:rPr>
              <a:t>Порожні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поля, </a:t>
            </a:r>
            <a:r>
              <a:rPr lang="ru-RU" dirty="0" err="1">
                <a:solidFill>
                  <a:schemeClr val="bg2">
                    <a:lumMod val="25000"/>
                  </a:schemeClr>
                </a:solidFill>
              </a:rPr>
              <a:t>мокне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 земля,</a:t>
            </a:r>
          </a:p>
          <a:p>
            <a:pPr marL="0" indent="0">
              <a:buNone/>
            </a:pPr>
            <a:r>
              <a:rPr lang="ru-RU" dirty="0" err="1">
                <a:solidFill>
                  <a:schemeClr val="bg2">
                    <a:lumMod val="25000"/>
                  </a:schemeClr>
                </a:solidFill>
              </a:rPr>
              <a:t>Дощ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ru-RU" dirty="0" err="1">
                <a:solidFill>
                  <a:schemeClr val="bg2">
                    <a:lumMod val="25000"/>
                  </a:schemeClr>
                </a:solidFill>
              </a:rPr>
              <a:t>поливає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, коли </a:t>
            </a:r>
            <a:r>
              <a:rPr lang="ru-RU" dirty="0" err="1">
                <a:solidFill>
                  <a:schemeClr val="bg2">
                    <a:lumMod val="25000"/>
                  </a:schemeClr>
                </a:solidFill>
              </a:rPr>
              <a:t>це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ru-RU" dirty="0" err="1">
                <a:solidFill>
                  <a:schemeClr val="bg2">
                    <a:lumMod val="25000"/>
                  </a:schemeClr>
                </a:solidFill>
              </a:rPr>
              <a:t>буває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? </a:t>
            </a:r>
            <a:endParaRPr lang="en-US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r">
              <a:buNone/>
            </a:pPr>
            <a:r>
              <a:rPr lang="ru-RU" dirty="0" smtClean="0"/>
              <a:t>(</a:t>
            </a:r>
            <a:r>
              <a:rPr lang="ru-RU" dirty="0" err="1"/>
              <a:t>Восени</a:t>
            </a:r>
            <a:r>
              <a:rPr lang="ru-RU" dirty="0"/>
              <a:t>)</a:t>
            </a:r>
          </a:p>
          <a:p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628800"/>
            <a:ext cx="4038600" cy="3028950"/>
          </a:xfrm>
        </p:spPr>
      </p:pic>
    </p:spTree>
    <p:extLst>
      <p:ext uri="{BB962C8B-B14F-4D97-AF65-F5344CB8AC3E}">
        <p14:creationId xmlns:p14="http://schemas.microsoft.com/office/powerpoint/2010/main" val="93225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Графічний</a:t>
            </a:r>
            <a:r>
              <a:rPr lang="ru-RU" dirty="0"/>
              <a:t> диктант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 smtClean="0"/>
              <a:t>3 </a:t>
            </a:r>
            <a:r>
              <a:rPr lang="ru-RU" dirty="0" err="1"/>
              <a:t>клітинки</a:t>
            </a:r>
            <a:r>
              <a:rPr lang="ru-RU" dirty="0"/>
              <a:t> </a:t>
            </a:r>
            <a:r>
              <a:rPr lang="ru-RU" dirty="0" err="1"/>
              <a:t>праворуч</a:t>
            </a:r>
            <a:r>
              <a:rPr lang="ru-RU" dirty="0"/>
              <a:t>, </a:t>
            </a:r>
            <a:endParaRPr lang="en-US" dirty="0" smtClean="0"/>
          </a:p>
          <a:p>
            <a:r>
              <a:rPr lang="ru-RU" dirty="0" smtClean="0"/>
              <a:t>1 </a:t>
            </a:r>
            <a:r>
              <a:rPr lang="ru-RU" dirty="0"/>
              <a:t>по </a:t>
            </a:r>
            <a:r>
              <a:rPr lang="ru-RU" dirty="0" err="1"/>
              <a:t>діагоналі</a:t>
            </a:r>
            <a:r>
              <a:rPr lang="ru-RU" dirty="0"/>
              <a:t> </a:t>
            </a:r>
            <a:r>
              <a:rPr lang="ru-RU" dirty="0" err="1"/>
              <a:t>ліворуч</a:t>
            </a:r>
            <a:r>
              <a:rPr lang="ru-RU" dirty="0"/>
              <a:t> вниз, </a:t>
            </a:r>
            <a:endParaRPr lang="en-US" dirty="0" smtClean="0"/>
          </a:p>
          <a:p>
            <a:r>
              <a:rPr lang="ru-RU" dirty="0" smtClean="0"/>
              <a:t>1 </a:t>
            </a:r>
            <a:r>
              <a:rPr lang="ru-RU" dirty="0" err="1"/>
              <a:t>ліворуч</a:t>
            </a:r>
            <a:r>
              <a:rPr lang="ru-RU" dirty="0"/>
              <a:t>, </a:t>
            </a:r>
            <a:endParaRPr lang="en-US" dirty="0" smtClean="0"/>
          </a:p>
          <a:p>
            <a:r>
              <a:rPr lang="ru-RU" dirty="0" smtClean="0"/>
              <a:t>1 </a:t>
            </a:r>
            <a:r>
              <a:rPr lang="ru-RU" dirty="0"/>
              <a:t>по </a:t>
            </a:r>
            <a:r>
              <a:rPr lang="ru-RU" dirty="0" err="1"/>
              <a:t>діагоналі</a:t>
            </a:r>
            <a:r>
              <a:rPr lang="ru-RU" dirty="0"/>
              <a:t> </a:t>
            </a:r>
            <a:r>
              <a:rPr lang="ru-RU" dirty="0" err="1"/>
              <a:t>ліворуч</a:t>
            </a:r>
            <a:r>
              <a:rPr lang="ru-RU" dirty="0"/>
              <a:t> </a:t>
            </a:r>
            <a:r>
              <a:rPr lang="ru-RU" dirty="0" err="1"/>
              <a:t>угору</a:t>
            </a:r>
            <a:r>
              <a:rPr lang="ru-RU" dirty="0"/>
              <a:t>, </a:t>
            </a:r>
            <a:endParaRPr lang="en-US" dirty="0" smtClean="0"/>
          </a:p>
          <a:p>
            <a:r>
              <a:rPr lang="ru-RU" dirty="0" smtClean="0"/>
              <a:t>2 </a:t>
            </a:r>
            <a:r>
              <a:rPr lang="ru-RU" dirty="0"/>
              <a:t>вниз, </a:t>
            </a:r>
            <a:endParaRPr lang="en-US" dirty="0" smtClean="0"/>
          </a:p>
          <a:p>
            <a:r>
              <a:rPr lang="ru-RU" dirty="0" smtClean="0"/>
              <a:t>3 </a:t>
            </a:r>
            <a:r>
              <a:rPr lang="ru-RU" dirty="0" err="1"/>
              <a:t>праворуч</a:t>
            </a:r>
            <a:r>
              <a:rPr lang="ru-RU" dirty="0"/>
              <a:t>, </a:t>
            </a:r>
            <a:endParaRPr lang="en-US" dirty="0" smtClean="0"/>
          </a:p>
          <a:p>
            <a:r>
              <a:rPr lang="ru-RU" dirty="0" smtClean="0"/>
              <a:t>2 </a:t>
            </a:r>
            <a:r>
              <a:rPr lang="ru-RU" dirty="0" err="1"/>
              <a:t>вгору</a:t>
            </a:r>
            <a:r>
              <a:rPr lang="ru-RU" dirty="0"/>
              <a:t>. 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427984" y="6165304"/>
            <a:ext cx="10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Конверт</a:t>
            </a:r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412776"/>
            <a:ext cx="3523793" cy="4035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Прямая соединительная линия 6"/>
          <p:cNvCxnSpPr/>
          <p:nvPr/>
        </p:nvCxnSpPr>
        <p:spPr>
          <a:xfrm flipV="1">
            <a:off x="6200775" y="3501008"/>
            <a:ext cx="1035521" cy="13717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flipH="1">
            <a:off x="6876256" y="3514725"/>
            <a:ext cx="315119" cy="34632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 flipH="1">
            <a:off x="6516216" y="3861048"/>
            <a:ext cx="36004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 flipH="1" flipV="1">
            <a:off x="6210300" y="3524250"/>
            <a:ext cx="305916" cy="33679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6199609" y="3510533"/>
            <a:ext cx="0" cy="648072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6199609" y="4158605"/>
            <a:ext cx="1029866" cy="382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7209259" y="3520058"/>
            <a:ext cx="0" cy="648072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79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Весела задача від мудрої сови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172272" cy="4525963"/>
          </a:xfrm>
        </p:spPr>
        <p:txBody>
          <a:bodyPr/>
          <a:lstStyle/>
          <a:p>
            <a:pPr marL="0" indent="0">
              <a:buNone/>
            </a:pP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Півень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залетів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тин,</a:t>
            </a:r>
          </a:p>
          <a:p>
            <a:pPr marL="0" indent="0">
              <a:buNone/>
            </a:pP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 там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півник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ще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один.</a:t>
            </a:r>
          </a:p>
          <a:p>
            <a:pPr marL="0" indent="0">
              <a:buNone/>
            </a:pP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Скільки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півників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усіх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  <a:p>
            <a:pPr marL="0" indent="0">
              <a:buNone/>
            </a:pP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Полічить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-но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швидше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їх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endParaRPr lang="ru-RU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776"/>
            <a:ext cx="4499992" cy="4419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508" y="3645024"/>
            <a:ext cx="1493837" cy="1230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142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ru-RU" dirty="0" err="1" smtClean="0"/>
              <a:t>Рефлексія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 err="1" smtClean="0"/>
              <a:t>Які</a:t>
            </a:r>
            <a:r>
              <a:rPr lang="ru-RU" dirty="0" smtClean="0"/>
              <a:t> </a:t>
            </a:r>
            <a:r>
              <a:rPr lang="ru-RU" dirty="0" err="1"/>
              <a:t>множини</a:t>
            </a:r>
            <a:r>
              <a:rPr lang="ru-RU" dirty="0"/>
              <a:t> є в </a:t>
            </a:r>
            <a:r>
              <a:rPr lang="ru-RU" dirty="0" err="1"/>
              <a:t>нашому</a:t>
            </a:r>
            <a:r>
              <a:rPr lang="ru-RU" dirty="0"/>
              <a:t> </a:t>
            </a:r>
            <a:r>
              <a:rPr lang="ru-RU" dirty="0" err="1"/>
              <a:t>класі</a:t>
            </a:r>
            <a:r>
              <a:rPr lang="ru-RU" dirty="0"/>
              <a:t>? </a:t>
            </a:r>
          </a:p>
          <a:p>
            <a:r>
              <a:rPr lang="ru-RU" dirty="0" smtClean="0"/>
              <a:t>Як </a:t>
            </a:r>
            <a:r>
              <a:rPr lang="ru-RU" dirty="0" err="1"/>
              <a:t>називається</a:t>
            </a:r>
            <a:r>
              <a:rPr lang="ru-RU" dirty="0"/>
              <a:t> </a:t>
            </a:r>
            <a:r>
              <a:rPr lang="ru-RU" dirty="0" err="1"/>
              <a:t>множина</a:t>
            </a:r>
            <a:r>
              <a:rPr lang="ru-RU" dirty="0"/>
              <a:t> </a:t>
            </a:r>
            <a:r>
              <a:rPr lang="ru-RU" dirty="0" err="1"/>
              <a:t>учнів</a:t>
            </a:r>
            <a:r>
              <a:rPr lang="ru-RU" dirty="0"/>
              <a:t>? </a:t>
            </a:r>
          </a:p>
          <a:p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Множина</a:t>
            </a:r>
            <a:r>
              <a:rPr lang="ru-RU" dirty="0"/>
              <a:t> </a:t>
            </a:r>
            <a:r>
              <a:rPr lang="ru-RU" dirty="0" err="1"/>
              <a:t>кімнатних</a:t>
            </a:r>
            <a:r>
              <a:rPr lang="ru-RU" dirty="0"/>
              <a:t> </a:t>
            </a:r>
            <a:r>
              <a:rPr lang="ru-RU" dirty="0" err="1"/>
              <a:t>квітів</a:t>
            </a:r>
            <a:r>
              <a:rPr lang="ru-RU" dirty="0"/>
              <a:t>, </a:t>
            </a:r>
            <a:r>
              <a:rPr lang="ru-RU" dirty="0" err="1"/>
              <a:t>множина</a:t>
            </a:r>
            <a:r>
              <a:rPr lang="ru-RU" dirty="0"/>
              <a:t> </a:t>
            </a:r>
            <a:r>
              <a:rPr lang="ru-RU" dirty="0" err="1"/>
              <a:t>рибок</a:t>
            </a:r>
            <a:r>
              <a:rPr lang="ru-RU" dirty="0"/>
              <a:t> в </a:t>
            </a:r>
            <a:r>
              <a:rPr lang="ru-RU" dirty="0" err="1"/>
              <a:t>акваріумі</a:t>
            </a:r>
            <a:r>
              <a:rPr lang="ru-RU" dirty="0"/>
              <a:t>, </a:t>
            </a:r>
            <a:r>
              <a:rPr lang="ru-RU" dirty="0" err="1"/>
              <a:t>множина</a:t>
            </a:r>
            <a:r>
              <a:rPr lang="ru-RU" dirty="0"/>
              <a:t> парт, </a:t>
            </a:r>
            <a:r>
              <a:rPr lang="ru-RU" dirty="0" err="1"/>
              <a:t>множина</a:t>
            </a:r>
            <a:r>
              <a:rPr lang="ru-RU" dirty="0"/>
              <a:t> </a:t>
            </a:r>
            <a:r>
              <a:rPr lang="ru-RU" dirty="0" err="1"/>
              <a:t>учнів</a:t>
            </a:r>
            <a:r>
              <a:rPr lang="ru-RU" dirty="0"/>
              <a:t>, </a:t>
            </a:r>
            <a:r>
              <a:rPr lang="ru-RU" dirty="0" err="1"/>
              <a:t>множина</a:t>
            </a:r>
            <a:r>
              <a:rPr lang="ru-RU" dirty="0"/>
              <a:t> </a:t>
            </a:r>
            <a:r>
              <a:rPr lang="ru-RU" dirty="0" err="1"/>
              <a:t>вчителів</a:t>
            </a:r>
            <a:r>
              <a:rPr lang="ru-RU" dirty="0"/>
              <a:t>, </a:t>
            </a:r>
            <a:r>
              <a:rPr lang="ru-RU" dirty="0" err="1"/>
              <a:t>множина</a:t>
            </a:r>
            <a:r>
              <a:rPr lang="ru-RU" dirty="0"/>
              <a:t> </a:t>
            </a:r>
            <a:r>
              <a:rPr lang="ru-RU" dirty="0" err="1"/>
              <a:t>портфелів</a:t>
            </a:r>
            <a:r>
              <a:rPr lang="ru-RU" dirty="0"/>
              <a:t> </a:t>
            </a:r>
            <a:r>
              <a:rPr lang="ru-RU" dirty="0" err="1" smtClean="0"/>
              <a:t>тощо</a:t>
            </a:r>
            <a:endParaRPr lang="en-US" dirty="0" smtClean="0"/>
          </a:p>
          <a:p>
            <a:r>
              <a:rPr lang="ru-RU" dirty="0" err="1"/>
              <a:t>Клас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1893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Лічимо разом</a:t>
            </a:r>
            <a:endParaRPr lang="ru-RU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605" y="1588613"/>
            <a:ext cx="922907" cy="1437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553" y="1576906"/>
            <a:ext cx="1100670" cy="1457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592097"/>
            <a:ext cx="1103313" cy="1457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592097"/>
            <a:ext cx="1019175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7341"/>
            <a:ext cx="1035050" cy="142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429073"/>
            <a:ext cx="1065783" cy="154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553" y="3418582"/>
            <a:ext cx="1014983" cy="1519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418582"/>
            <a:ext cx="1133475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190" y="3418582"/>
            <a:ext cx="1152525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791" y="3416187"/>
            <a:ext cx="1703834" cy="149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903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0"/>
                            </p:stCondLst>
                            <p:childTnLst>
                              <p:par>
                                <p:cTn id="76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0"/>
                            </p:stCondLst>
                            <p:childTnLst>
                              <p:par>
                                <p:cTn id="82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000"/>
                            </p:stCondLst>
                            <p:childTnLst>
                              <p:par>
                                <p:cTn id="88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000"/>
                            </p:stCondLst>
                            <p:childTnLst>
                              <p:par>
                                <p:cTn id="94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000"/>
                            </p:stCondLst>
                            <p:childTnLst>
                              <p:par>
                                <p:cTn id="100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Плескайте в долоні </a:t>
            </a:r>
            <a:endParaRPr lang="ru-RU" dirty="0"/>
          </a:p>
        </p:txBody>
      </p:sp>
      <p:pic>
        <p:nvPicPr>
          <p:cNvPr id="3076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437" y="1880368"/>
            <a:ext cx="3142125" cy="3965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7" r="7752"/>
          <a:stretch/>
        </p:blipFill>
        <p:spPr bwMode="auto">
          <a:xfrm>
            <a:off x="4933949" y="1844824"/>
            <a:ext cx="3219451" cy="3960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89878"/>
            <a:ext cx="3240360" cy="422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29"/>
          <a:stretch/>
        </p:blipFill>
        <p:spPr bwMode="auto">
          <a:xfrm>
            <a:off x="4932040" y="1811210"/>
            <a:ext cx="3240360" cy="4056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541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effectLst/>
              </a:rPr>
              <a:t>Гра</a:t>
            </a:r>
            <a:r>
              <a:rPr lang="ru-RU" dirty="0">
                <a:effectLst/>
              </a:rPr>
              <a:t> «</a:t>
            </a:r>
            <a:r>
              <a:rPr lang="ru-RU" dirty="0" err="1">
                <a:effectLst/>
              </a:rPr>
              <a:t>Назви</a:t>
            </a:r>
            <a:r>
              <a:rPr lang="ru-RU" dirty="0">
                <a:effectLst/>
              </a:rPr>
              <a:t> </a:t>
            </a:r>
            <a:r>
              <a:rPr lang="ru-RU" dirty="0" err="1">
                <a:effectLst/>
              </a:rPr>
              <a:t>своїх</a:t>
            </a:r>
            <a:r>
              <a:rPr lang="ru-RU" dirty="0">
                <a:effectLst/>
              </a:rPr>
              <a:t> </a:t>
            </a:r>
            <a:r>
              <a:rPr lang="ru-RU" dirty="0" err="1">
                <a:effectLst/>
              </a:rPr>
              <a:t>сусідів</a:t>
            </a:r>
            <a:r>
              <a:rPr lang="ru-RU" dirty="0">
                <a:effectLst/>
              </a:rPr>
              <a:t>»</a:t>
            </a:r>
            <a:endParaRPr lang="ru-RU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628800"/>
            <a:ext cx="5087051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63688" y="5157192"/>
            <a:ext cx="5112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Нас називають учнями, а разом називають …</a:t>
            </a:r>
            <a:endParaRPr lang="ru-RU" sz="36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0076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 smtClean="0"/>
              <a:t>Тебе оточують різні предмети: живі і неживі</a:t>
            </a:r>
            <a:endParaRPr lang="ru-RU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2"/>
          <a:stretch/>
        </p:blipFill>
        <p:spPr bwMode="auto">
          <a:xfrm>
            <a:off x="827584" y="1556792"/>
            <a:ext cx="7425941" cy="4875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813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Назвіть предмети на рисунку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340768"/>
            <a:ext cx="7200800" cy="4525963"/>
          </a:xfrm>
        </p:spPr>
      </p:pic>
    </p:spTree>
    <p:extLst>
      <p:ext uri="{BB962C8B-B14F-4D97-AF65-F5344CB8AC3E}">
        <p14:creationId xmlns:p14="http://schemas.microsoft.com/office/powerpoint/2010/main" val="221826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Дикі тварини</a:t>
            </a:r>
            <a:endParaRPr lang="ru-RU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74" y="1412776"/>
            <a:ext cx="7041518" cy="491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98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cademic_ID07">
  <a:themeElements>
    <a:clrScheme name="Каллиграфия">
      <a:dk1>
        <a:sysClr val="windowText" lastClr="000000"/>
      </a:dk1>
      <a:lt1>
        <a:sysClr val="window" lastClr="FFFFFF"/>
      </a:lt1>
      <a:dk2>
        <a:srgbClr val="411401"/>
      </a:dk2>
      <a:lt2>
        <a:srgbClr val="FFE6E6"/>
      </a:lt2>
      <a:accent1>
        <a:srgbClr val="A24A48"/>
      </a:accent1>
      <a:accent2>
        <a:srgbClr val="B2935C"/>
      </a:accent2>
      <a:accent3>
        <a:srgbClr val="6A9A9A"/>
      </a:accent3>
      <a:accent4>
        <a:srgbClr val="B2B787"/>
      </a:accent4>
      <a:accent5>
        <a:srgbClr val="91644B"/>
      </a:accent5>
      <a:accent6>
        <a:srgbClr val="654A76"/>
      </a:accent6>
      <a:hlink>
        <a:srgbClr val="00A800"/>
      </a:hlink>
      <a:folHlink>
        <a:srgbClr val="FF00FF"/>
      </a:folHlink>
    </a:clrScheme>
    <a:fontScheme name="Трек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Трек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Урок 1 Математика</Template>
  <TotalTime>186</TotalTime>
  <Words>359</Words>
  <Application>Microsoft Office PowerPoint</Application>
  <PresentationFormat>Экран (4:3)</PresentationFormat>
  <Paragraphs>99</Paragraphs>
  <Slides>30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1" baseType="lpstr">
      <vt:lpstr>Academic_ID07</vt:lpstr>
      <vt:lpstr>Математика</vt:lpstr>
      <vt:lpstr>Спільні та відмінні ознаки предметів. Об’єднання предметів у групу за спільною ознакою</vt:lpstr>
      <vt:lpstr>Весела задача від мудрої сови</vt:lpstr>
      <vt:lpstr>Лічимо разом</vt:lpstr>
      <vt:lpstr>Плескайте в долоні </vt:lpstr>
      <vt:lpstr>Гра «Назви своїх сусідів»</vt:lpstr>
      <vt:lpstr>Тебе оточують різні предмети: живі і неживі</vt:lpstr>
      <vt:lpstr>Назвіть предмети на рисунку</vt:lpstr>
      <vt:lpstr>Дикі тварини</vt:lpstr>
      <vt:lpstr>Свійські тварини</vt:lpstr>
      <vt:lpstr>Предмети у класі</vt:lpstr>
      <vt:lpstr>Предмети навколо нас</vt:lpstr>
      <vt:lpstr>Предмети вашого дому</vt:lpstr>
      <vt:lpstr>Який предмет зайвий. Чому?</vt:lpstr>
      <vt:lpstr>Знайдіть зайву картинку у кожному ряду</vt:lpstr>
      <vt:lpstr>Назви кожний предмет. Об'єднай їх у групи за призначенням. Скільки предметів у кожній групі.</vt:lpstr>
      <vt:lpstr>Неживі предмети, що нас оточують</vt:lpstr>
      <vt:lpstr>Що спільного між цими предметами?</vt:lpstr>
      <vt:lpstr>Множина</vt:lpstr>
      <vt:lpstr>Множина</vt:lpstr>
      <vt:lpstr>Множини</vt:lpstr>
      <vt:lpstr>Фізкультхвилинка</vt:lpstr>
      <vt:lpstr>Множина квітів</vt:lpstr>
      <vt:lpstr>Множина троянд згрупованих за розміром </vt:lpstr>
      <vt:lpstr>Множини квітів за кольором</vt:lpstr>
      <vt:lpstr>Множини</vt:lpstr>
      <vt:lpstr>Чи можна ці рослини назвати множиною кущів?</vt:lpstr>
      <vt:lpstr>Робота над загадкою</vt:lpstr>
      <vt:lpstr>Графічний диктант</vt:lpstr>
      <vt:lpstr>Рефлексія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Математика</dc:title>
  <dc:creator>Admin</dc:creator>
  <cp:lastModifiedBy>Admin</cp:lastModifiedBy>
  <cp:revision>21</cp:revision>
  <dcterms:created xsi:type="dcterms:W3CDTF">2015-02-01T14:23:41Z</dcterms:created>
  <dcterms:modified xsi:type="dcterms:W3CDTF">2015-02-07T12:56:41Z</dcterms:modified>
</cp:coreProperties>
</file>